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3883" autoAdjust="0"/>
  </p:normalViewPr>
  <p:slideViewPr>
    <p:cSldViewPr snapToGrid="0">
      <p:cViewPr varScale="1">
        <p:scale>
          <a:sx n="29" d="100"/>
          <a:sy n="29" d="100"/>
        </p:scale>
        <p:origin x="612" y="48"/>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4/4/2019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4/4/2019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pn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8" Type="http://schemas.openxmlformats.org/officeDocument/2006/relationships/image" Target="../media/image8.pn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png"/><Relationship Id="rId67" Type="http://schemas.openxmlformats.org/officeDocument/2006/relationships/image" Target="../media/image67.jpeg"/><Relationship Id="rId20" Type="http://schemas.openxmlformats.org/officeDocument/2006/relationships/image" Target="../media/image20.pn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74.jpeg"/><Relationship Id="rId12"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jpe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png"/><Relationship Id="rId7"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jpeg"/><Relationship Id="rId10" Type="http://schemas.openxmlformats.org/officeDocument/2006/relationships/image" Target="../media/image85.png"/><Relationship Id="rId4" Type="http://schemas.openxmlformats.org/officeDocument/2006/relationships/image" Target="../media/image9.jpe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8.png"/><Relationship Id="rId3" Type="http://schemas.openxmlformats.org/officeDocument/2006/relationships/image" Target="../media/image50.jpe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7.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56.png"/><Relationship Id="rId10" Type="http://schemas.openxmlformats.org/officeDocument/2006/relationships/image" Target="../media/image20.png"/><Relationship Id="rId19" Type="http://schemas.openxmlformats.org/officeDocument/2006/relationships/image" Target="../media/image52.jpeg"/><Relationship Id="rId4" Type="http://schemas.openxmlformats.org/officeDocument/2006/relationships/image" Target="../media/image86.png"/><Relationship Id="rId9" Type="http://schemas.openxmlformats.org/officeDocument/2006/relationships/image" Target="../media/image91.jpeg"/><Relationship Id="rId14" Type="http://schemas.openxmlformats.org/officeDocument/2006/relationships/image" Target="../media/image95.jpe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2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65.jpeg"/><Relationship Id="rId9" Type="http://schemas.openxmlformats.org/officeDocument/2006/relationships/image" Target="../media/image104.png"/><Relationship Id="rId14" Type="http://schemas.openxmlformats.org/officeDocument/2006/relationships/image" Target="../media/image109.jpe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5.jpeg"/><Relationship Id="rId3" Type="http://schemas.openxmlformats.org/officeDocument/2006/relationships/image" Target="../media/image110.png"/><Relationship Id="rId7" Type="http://schemas.openxmlformats.org/officeDocument/2006/relationships/image" Target="../media/image36.jpeg"/><Relationship Id="rId12"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11.png"/><Relationship Id="rId11" Type="http://schemas.openxmlformats.org/officeDocument/2006/relationships/image" Target="../media/image113.jpe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image" Target="../media/image112.jpeg"/><Relationship Id="rId4" Type="http://schemas.openxmlformats.org/officeDocument/2006/relationships/image" Target="../media/image20.png"/><Relationship Id="rId9" Type="http://schemas.openxmlformats.org/officeDocument/2006/relationships/image" Target="../media/image16.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6" name="Straight Arrow Connector 725">
            <a:extLst>
              <a:ext uri="{FF2B5EF4-FFF2-40B4-BE49-F238E27FC236}">
                <a16:creationId xmlns:a16="http://schemas.microsoft.com/office/drawing/2014/main" id="{4C350CFB-AF78-40FF-8537-5BA13084927B}"/>
              </a:ext>
            </a:extLst>
          </p:cNvPr>
          <p:cNvCxnSpPr>
            <a:cxnSpLocks/>
            <a:stCxn id="727" idx="2"/>
          </p:cNvCxnSpPr>
          <p:nvPr/>
        </p:nvCxnSpPr>
        <p:spPr>
          <a:xfrm>
            <a:off x="26768056" y="3509532"/>
            <a:ext cx="0" cy="2746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25605607" y="2832424"/>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393255" y="2785702"/>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43770" y="13755120"/>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709616" y="13755120"/>
            <a:ext cx="5284185" cy="92461"/>
          </a:xfrm>
        </p:spPr>
        <p:txBody>
          <a:bodyPr/>
          <a:lstStyle/>
          <a:p>
            <a:r>
              <a:rPr lang="en-US" dirty="0"/>
              <a:t>Confidential Property of Schneider Electric |</a:t>
            </a:r>
          </a:p>
        </p:txBody>
      </p:sp>
      <p:sp>
        <p:nvSpPr>
          <p:cNvPr id="398" name="TextBox 397">
            <a:extLst>
              <a:ext uri="{FF2B5EF4-FFF2-40B4-BE49-F238E27FC236}">
                <a16:creationId xmlns:a16="http://schemas.microsoft.com/office/drawing/2014/main" id="{67550A00-2F8B-4B04-893D-DEF88268AA5F}"/>
              </a:ext>
            </a:extLst>
          </p:cNvPr>
          <p:cNvSpPr txBox="1"/>
          <p:nvPr/>
        </p:nvSpPr>
        <p:spPr>
          <a:xfrm>
            <a:off x="7464130" y="347315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31519" y="3430485"/>
            <a:ext cx="843910" cy="810673"/>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907733" y="285687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196346" y="2474535"/>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V="1">
            <a:off x="16341811" y="1545790"/>
            <a:ext cx="1" cy="100518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816435" y="256942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628250" y="1562786"/>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5"/>
          <a:stretch>
            <a:fillRect/>
          </a:stretch>
        </p:blipFill>
        <p:spPr>
          <a:xfrm>
            <a:off x="19321234" y="1460821"/>
            <a:ext cx="874658" cy="851019"/>
          </a:xfrm>
          <a:prstGeom prst="ellipse">
            <a:avLst/>
          </a:prstGeom>
          <a:ln w="12700" cap="rnd">
            <a:solidFill>
              <a:schemeClr val="bg1"/>
            </a:solidFill>
            <a:prstDash val="solid"/>
          </a:ln>
          <a:effectLst/>
        </p:spPr>
      </p:pic>
      <p:grpSp>
        <p:nvGrpSpPr>
          <p:cNvPr id="198" name="Group 197">
            <a:extLst>
              <a:ext uri="{FF2B5EF4-FFF2-40B4-BE49-F238E27FC236}">
                <a16:creationId xmlns:a16="http://schemas.microsoft.com/office/drawing/2014/main" id="{847B8E13-71E4-46C1-9B94-E6BB50189719}"/>
              </a:ext>
            </a:extLst>
          </p:cNvPr>
          <p:cNvGrpSpPr/>
          <p:nvPr/>
        </p:nvGrpSpPr>
        <p:grpSpPr>
          <a:xfrm>
            <a:off x="14539474" y="818206"/>
            <a:ext cx="3290455" cy="780109"/>
            <a:chOff x="6253067" y="-668540"/>
            <a:chExt cx="2195058"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3196346" y="2488384"/>
            <a:ext cx="23580914" cy="1116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5041261" y="2949793"/>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5894110" y="3544652"/>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sp>
        <p:nvSpPr>
          <p:cNvPr id="408" name="TextBox 407">
            <a:extLst>
              <a:ext uri="{FF2B5EF4-FFF2-40B4-BE49-F238E27FC236}">
                <a16:creationId xmlns:a16="http://schemas.microsoft.com/office/drawing/2014/main" id="{832FC79E-2E4C-4B8F-92BA-CDBD87E44F4F}"/>
              </a:ext>
            </a:extLst>
          </p:cNvPr>
          <p:cNvSpPr txBox="1"/>
          <p:nvPr/>
        </p:nvSpPr>
        <p:spPr>
          <a:xfrm>
            <a:off x="10438536" y="1588577"/>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127380" y="1505620"/>
            <a:ext cx="813244" cy="813244"/>
          </a:xfrm>
          <a:prstGeom prst="ellipse">
            <a:avLst/>
          </a:prstGeom>
          <a:ln w="12700" cap="rnd">
            <a:solidFill>
              <a:schemeClr val="bg1"/>
            </a:solidFill>
            <a:prstDash val="solid"/>
          </a:ln>
          <a:effectLst/>
        </p:spPr>
      </p:pic>
      <p:cxnSp>
        <p:nvCxnSpPr>
          <p:cNvPr id="328" name="Connector: Elbow 327">
            <a:extLst>
              <a:ext uri="{FF2B5EF4-FFF2-40B4-BE49-F238E27FC236}">
                <a16:creationId xmlns:a16="http://schemas.microsoft.com/office/drawing/2014/main" id="{9F359109-F8AB-4536-8F35-751BA78AA2FB}"/>
              </a:ext>
            </a:extLst>
          </p:cNvPr>
          <p:cNvCxnSpPr>
            <a:cxnSpLocks/>
            <a:stCxn id="408" idx="0"/>
          </p:cNvCxnSpPr>
          <p:nvPr/>
        </p:nvCxnSpPr>
        <p:spPr>
          <a:xfrm rot="5400000" flipH="1" flipV="1">
            <a:off x="12958158" y="-7939"/>
            <a:ext cx="368261" cy="282477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9190370" y="-166460"/>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56994" y="785895"/>
            <a:ext cx="824376" cy="844730"/>
          </a:xfrm>
          <a:prstGeom prst="ellipse">
            <a:avLst/>
          </a:prstGeom>
        </p:spPr>
      </p:pic>
      <p:grpSp>
        <p:nvGrpSpPr>
          <p:cNvPr id="98" name="Group 97">
            <a:extLst>
              <a:ext uri="{FF2B5EF4-FFF2-40B4-BE49-F238E27FC236}">
                <a16:creationId xmlns:a16="http://schemas.microsoft.com/office/drawing/2014/main" id="{BCCA2346-231F-405A-BB91-6092D29A284A}"/>
              </a:ext>
            </a:extLst>
          </p:cNvPr>
          <p:cNvGrpSpPr/>
          <p:nvPr/>
        </p:nvGrpSpPr>
        <p:grpSpPr>
          <a:xfrm>
            <a:off x="5752822" y="4582817"/>
            <a:ext cx="5940704" cy="3379277"/>
            <a:chOff x="5517398" y="4187566"/>
            <a:chExt cx="5693276" cy="3260571"/>
          </a:xfrm>
        </p:grpSpPr>
        <p:sp>
          <p:nvSpPr>
            <p:cNvPr id="402" name="TextBox 401">
              <a:extLst>
                <a:ext uri="{FF2B5EF4-FFF2-40B4-BE49-F238E27FC236}">
                  <a16:creationId xmlns:a16="http://schemas.microsoft.com/office/drawing/2014/main" id="{41DF23A7-5678-4BF0-B380-D5BAB548B932}"/>
                </a:ext>
              </a:extLst>
            </p:cNvPr>
            <p:cNvSpPr txBox="1"/>
            <p:nvPr/>
          </p:nvSpPr>
          <p:spPr>
            <a:xfrm>
              <a:off x="8929230" y="4249736"/>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929230" y="5000460"/>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40566" y="6758108"/>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943114" y="5828275"/>
              <a:ext cx="226756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2" name="TextBox 421">
              <a:extLst>
                <a:ext uri="{FF2B5EF4-FFF2-40B4-BE49-F238E27FC236}">
                  <a16:creationId xmlns:a16="http://schemas.microsoft.com/office/drawing/2014/main" id="{DCCE363D-2477-4427-A164-C3B378DFD8F5}"/>
                </a:ext>
              </a:extLst>
            </p:cNvPr>
            <p:cNvSpPr txBox="1"/>
            <p:nvPr/>
          </p:nvSpPr>
          <p:spPr>
            <a:xfrm>
              <a:off x="5834101" y="5062187"/>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55374" y="4187566"/>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565400" y="5048418"/>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646260" y="4245167"/>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667915" y="4992652"/>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573667" y="6728176"/>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8674413" y="5815354"/>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5845379" y="5935926"/>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5517398" y="5835268"/>
              <a:ext cx="832647" cy="819187"/>
            </a:xfrm>
            <a:prstGeom prst="ellipse">
              <a:avLst/>
            </a:prstGeom>
            <a:ln w="12700" cap="rnd">
              <a:solidFill>
                <a:schemeClr val="bg1"/>
              </a:solidFill>
              <a:prstDash val="solid"/>
            </a:ln>
            <a:effectLst/>
          </p:spPr>
        </p:pic>
      </p:grpSp>
      <p:pic>
        <p:nvPicPr>
          <p:cNvPr id="548" name="Picture 547">
            <a:extLst>
              <a:ext uri="{FF2B5EF4-FFF2-40B4-BE49-F238E27FC236}">
                <a16:creationId xmlns:a16="http://schemas.microsoft.com/office/drawing/2014/main" id="{DE86E4AD-92F8-4D99-A273-112032934E44}"/>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5495272" y="3479046"/>
            <a:ext cx="702859" cy="728211"/>
          </a:xfrm>
          <a:prstGeom prst="ellipse">
            <a:avLst/>
          </a:prstGeom>
          <a:ln w="12700" cap="rnd">
            <a:solidFill>
              <a:schemeClr val="bg1"/>
            </a:solidFill>
            <a:prstDash val="solid"/>
          </a:ln>
          <a:effectLst/>
        </p:spPr>
      </p:pic>
      <p:sp>
        <p:nvSpPr>
          <p:cNvPr id="536" name="Rectangle 535">
            <a:extLst>
              <a:ext uri="{FF2B5EF4-FFF2-40B4-BE49-F238E27FC236}">
                <a16:creationId xmlns:a16="http://schemas.microsoft.com/office/drawing/2014/main" id="{03B733C5-0208-45A1-A1C4-DFE11B06B559}"/>
              </a:ext>
            </a:extLst>
          </p:cNvPr>
          <p:cNvSpPr/>
          <p:nvPr/>
        </p:nvSpPr>
        <p:spPr>
          <a:xfrm>
            <a:off x="22210981" y="3894958"/>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grpSp>
        <p:nvGrpSpPr>
          <p:cNvPr id="62" name="Group 61">
            <a:extLst>
              <a:ext uri="{FF2B5EF4-FFF2-40B4-BE49-F238E27FC236}">
                <a16:creationId xmlns:a16="http://schemas.microsoft.com/office/drawing/2014/main" id="{2B0522BA-8A57-4772-99D8-8CCDD9CBD0A8}"/>
              </a:ext>
            </a:extLst>
          </p:cNvPr>
          <p:cNvGrpSpPr/>
          <p:nvPr/>
        </p:nvGrpSpPr>
        <p:grpSpPr>
          <a:xfrm>
            <a:off x="22700398" y="4500592"/>
            <a:ext cx="8102566" cy="1905718"/>
            <a:chOff x="23435456" y="4792134"/>
            <a:chExt cx="8024941" cy="1688569"/>
          </a:xfrm>
        </p:grpSpPr>
        <p:sp>
          <p:nvSpPr>
            <p:cNvPr id="754" name="TextBox 753">
              <a:extLst>
                <a:ext uri="{FF2B5EF4-FFF2-40B4-BE49-F238E27FC236}">
                  <a16:creationId xmlns:a16="http://schemas.microsoft.com/office/drawing/2014/main" id="{04E33C86-4340-466E-B9F3-D0A9F25899E8}"/>
                </a:ext>
              </a:extLst>
            </p:cNvPr>
            <p:cNvSpPr txBox="1"/>
            <p:nvPr/>
          </p:nvSpPr>
          <p:spPr>
            <a:xfrm>
              <a:off x="26330965" y="4880482"/>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sp>
          <p:nvSpPr>
            <p:cNvPr id="752" name="TextBox 751">
              <a:extLst>
                <a:ext uri="{FF2B5EF4-FFF2-40B4-BE49-F238E27FC236}">
                  <a16:creationId xmlns:a16="http://schemas.microsoft.com/office/drawing/2014/main" id="{2BE91872-66DB-4EF9-9216-AE738410F54E}"/>
                </a:ext>
              </a:extLst>
            </p:cNvPr>
            <p:cNvSpPr txBox="1"/>
            <p:nvPr/>
          </p:nvSpPr>
          <p:spPr>
            <a:xfrm>
              <a:off x="29058664" y="4825500"/>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25423289" y="6176369"/>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0" name="TextBox 749">
              <a:extLst>
                <a:ext uri="{FF2B5EF4-FFF2-40B4-BE49-F238E27FC236}">
                  <a16:creationId xmlns:a16="http://schemas.microsoft.com/office/drawing/2014/main" id="{CF85649A-785B-49BF-96E9-94178B86DFE4}"/>
                </a:ext>
              </a:extLst>
            </p:cNvPr>
            <p:cNvSpPr txBox="1"/>
            <p:nvPr/>
          </p:nvSpPr>
          <p:spPr>
            <a:xfrm>
              <a:off x="29139541" y="5868752"/>
              <a:ext cx="2320856" cy="4308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pPr algn="just"/>
              <a:r>
                <a:rPr lang="en-US" sz="800" b="1" dirty="0">
                  <a:solidFill>
                    <a:schemeClr val="bg1"/>
                  </a:solidFill>
                </a:rPr>
                <a:t>                 </a:t>
              </a:r>
              <a:endParaRPr lang="en-US" sz="1001" dirty="0">
                <a:solidFill>
                  <a:schemeClr val="bg1"/>
                </a:solidFill>
              </a:endParaRPr>
            </a:p>
          </p:txBody>
        </p:sp>
        <p:sp>
          <p:nvSpPr>
            <p:cNvPr id="751" name="Oval 750">
              <a:extLst>
                <a:ext uri="{FF2B5EF4-FFF2-40B4-BE49-F238E27FC236}">
                  <a16:creationId xmlns:a16="http://schemas.microsoft.com/office/drawing/2014/main" id="{E8798665-F839-45E1-AA85-04EE44208562}"/>
                </a:ext>
              </a:extLst>
            </p:cNvPr>
            <p:cNvSpPr/>
            <p:nvPr/>
          </p:nvSpPr>
          <p:spPr>
            <a:xfrm>
              <a:off x="28954835" y="5737807"/>
              <a:ext cx="696962" cy="68656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8" name="TextBox 747">
              <a:extLst>
                <a:ext uri="{FF2B5EF4-FFF2-40B4-BE49-F238E27FC236}">
                  <a16:creationId xmlns:a16="http://schemas.microsoft.com/office/drawing/2014/main" id="{6DC57903-2F4E-4B31-8164-DB803169CDC8}"/>
                </a:ext>
              </a:extLst>
            </p:cNvPr>
            <p:cNvSpPr txBox="1"/>
            <p:nvPr/>
          </p:nvSpPr>
          <p:spPr>
            <a:xfrm>
              <a:off x="23590751" y="5769679"/>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23590751" y="4844874"/>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a:t>
              </a:r>
              <a:r>
                <a:rPr lang="en-US" sz="1001" b="1" dirty="0">
                  <a:solidFill>
                    <a:schemeClr val="bg1"/>
                  </a:solidFill>
                </a:rPr>
                <a:t>Web</a:t>
              </a:r>
              <a:r>
                <a:rPr lang="en-US" sz="1001"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3435456" y="4814227"/>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25366292" y="5411684"/>
              <a:ext cx="23250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rot="10800000" flipV="1">
              <a:off x="26203167" y="4825501"/>
              <a:ext cx="698968" cy="69896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8876009" y="4792134"/>
              <a:ext cx="742057" cy="74205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23437651" y="5743926"/>
              <a:ext cx="692182" cy="695331"/>
            </a:xfrm>
            <a:prstGeom prst="ellipse">
              <a:avLst/>
            </a:prstGeom>
            <a:ln w="63500" cap="rnd">
              <a:noFill/>
            </a:ln>
            <a:effectLst/>
          </p:spPr>
        </p:pic>
        <p:pic>
          <p:nvPicPr>
            <p:cNvPr id="372" name="Picture 371">
              <a:extLst>
                <a:ext uri="{FF2B5EF4-FFF2-40B4-BE49-F238E27FC236}">
                  <a16:creationId xmlns:a16="http://schemas.microsoft.com/office/drawing/2014/main" id="{3546F6CE-D880-4107-858B-01FBF3B838DF}"/>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9058664" y="5753688"/>
              <a:ext cx="488285" cy="610355"/>
            </a:xfrm>
            <a:prstGeom prst="rect">
              <a:avLst/>
            </a:prstGeom>
          </p:spPr>
        </p:pic>
        <p:sp>
          <p:nvSpPr>
            <p:cNvPr id="378" name="TextBox 377">
              <a:extLst>
                <a:ext uri="{FF2B5EF4-FFF2-40B4-BE49-F238E27FC236}">
                  <a16:creationId xmlns:a16="http://schemas.microsoft.com/office/drawing/2014/main" id="{BD9D3C8F-5C44-4933-BCCE-5F94412EE583}"/>
                </a:ext>
              </a:extLst>
            </p:cNvPr>
            <p:cNvSpPr txBox="1"/>
            <p:nvPr/>
          </p:nvSpPr>
          <p:spPr>
            <a:xfrm>
              <a:off x="26307591" y="5819744"/>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Mezquitic</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26153153" y="5783847"/>
              <a:ext cx="696962" cy="696856"/>
            </a:xfrm>
            <a:prstGeom prst="ellipse">
              <a:avLst/>
            </a:prstGeom>
            <a:ln w="63500" cap="rnd">
              <a:noFill/>
            </a:ln>
            <a:effectLst/>
          </p:spPr>
        </p:pic>
      </p:grpSp>
      <p:cxnSp>
        <p:nvCxnSpPr>
          <p:cNvPr id="559" name="Straight Arrow Connector 558">
            <a:extLst>
              <a:ext uri="{FF2B5EF4-FFF2-40B4-BE49-F238E27FC236}">
                <a16:creationId xmlns:a16="http://schemas.microsoft.com/office/drawing/2014/main" id="{ABCF636D-12DF-43B2-A297-673E81579A71}"/>
              </a:ext>
            </a:extLst>
          </p:cNvPr>
          <p:cNvCxnSpPr>
            <a:cxnSpLocks/>
          </p:cNvCxnSpPr>
          <p:nvPr/>
        </p:nvCxnSpPr>
        <p:spPr>
          <a:xfrm>
            <a:off x="26777261" y="2599987"/>
            <a:ext cx="0" cy="23774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Rectangle 322">
            <a:extLst>
              <a:ext uri="{FF2B5EF4-FFF2-40B4-BE49-F238E27FC236}">
                <a16:creationId xmlns:a16="http://schemas.microsoft.com/office/drawing/2014/main" id="{5BEDEDD3-6E81-4736-BCB1-FBAA5D7CFE34}"/>
              </a:ext>
            </a:extLst>
          </p:cNvPr>
          <p:cNvSpPr/>
          <p:nvPr/>
        </p:nvSpPr>
        <p:spPr>
          <a:xfrm>
            <a:off x="22210980" y="6573502"/>
            <a:ext cx="2965431"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n-US" sz="1200" b="1" dirty="0">
                <a:solidFill>
                  <a:schemeClr val="bg1"/>
                </a:solidFill>
              </a:rPr>
              <a:t>Idea Generation &amp; Evolution</a:t>
            </a:r>
            <a:endParaRPr lang="en-US" sz="100" b="1" dirty="0">
              <a:solidFill>
                <a:schemeClr val="bg1"/>
              </a:solidFill>
            </a:endParaRPr>
          </a:p>
        </p:txBody>
      </p:sp>
      <p:grpSp>
        <p:nvGrpSpPr>
          <p:cNvPr id="37" name="Group 36">
            <a:extLst>
              <a:ext uri="{FF2B5EF4-FFF2-40B4-BE49-F238E27FC236}">
                <a16:creationId xmlns:a16="http://schemas.microsoft.com/office/drawing/2014/main" id="{C2D802AB-3DF6-4E48-AE1C-2CD789B6E771}"/>
              </a:ext>
            </a:extLst>
          </p:cNvPr>
          <p:cNvGrpSpPr/>
          <p:nvPr/>
        </p:nvGrpSpPr>
        <p:grpSpPr>
          <a:xfrm>
            <a:off x="1572063" y="2878929"/>
            <a:ext cx="3194381" cy="3903267"/>
            <a:chOff x="1667197" y="2949234"/>
            <a:chExt cx="3021522" cy="3600990"/>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7" y="3122414"/>
              <a:ext cx="0" cy="30514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96942" y="5833944"/>
              <a:ext cx="2655793" cy="716280"/>
              <a:chOff x="-776034" y="2261312"/>
              <a:chExt cx="1771676"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8" y="2301786"/>
                <a:ext cx="1662310" cy="39658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Energy, MTY MX  </a:t>
                </a:r>
                <a:r>
                  <a:rPr lang="en-US" sz="500" b="1" dirty="0">
                    <a:solidFill>
                      <a:schemeClr val="bg1"/>
                    </a:solidFill>
                  </a:rPr>
                  <a:t> </a:t>
                </a:r>
              </a:p>
              <a:p>
                <a:r>
                  <a:rPr lang="en-US" sz="500" b="1" dirty="0">
                    <a:solidFill>
                      <a:schemeClr val="bg1"/>
                    </a:solidFill>
                  </a:rPr>
                  <a:t>                                </a:t>
                </a:r>
                <a:r>
                  <a:rPr lang="en-US" sz="900" b="1" dirty="0">
                    <a:solidFill>
                      <a:schemeClr val="bg1"/>
                    </a:solidFill>
                  </a:rPr>
                  <a:t>PES &amp; MOVE administrator</a:t>
                </a:r>
                <a:r>
                  <a:rPr lang="en-US" sz="900" dirty="0">
                    <a:solidFill>
                      <a:schemeClr val="bg1"/>
                    </a:solidFill>
                  </a:rPr>
                  <a:t>.</a:t>
                </a:r>
                <a:endParaRPr lang="en-US" sz="1001" dirty="0">
                  <a:solidFill>
                    <a:schemeClr val="bg1"/>
                  </a:solidFill>
                </a:endParaRPr>
              </a:p>
            </p:txBody>
          </p:sp>
          <p:sp>
            <p:nvSpPr>
              <p:cNvPr id="319" name="Oval 318">
                <a:extLst>
                  <a:ext uri="{FF2B5EF4-FFF2-40B4-BE49-F238E27FC236}">
                    <a16:creationId xmlns:a16="http://schemas.microsoft.com/office/drawing/2014/main" id="{8C183513-A996-49E1-8E88-BF1CC50F30E9}"/>
                  </a:ext>
                </a:extLst>
              </p:cNvPr>
              <p:cNvSpPr/>
              <p:nvPr/>
            </p:nvSpPr>
            <p:spPr>
              <a:xfrm>
                <a:off x="-776034" y="2261312"/>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762148" y="2268066"/>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6"/>
              <a:ext cx="2664736" cy="717011"/>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610733" y="3488897"/>
              <a:ext cx="2077986" cy="461921"/>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07949" cy="6205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Partner Projects,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1"/>
              <a:ext cx="2655061" cy="717010"/>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148914" cy="396586"/>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 Industry, EcoBuildings &amp; IT, 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1808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Oval 339">
            <a:extLst>
              <a:ext uri="{FF2B5EF4-FFF2-40B4-BE49-F238E27FC236}">
                <a16:creationId xmlns:a16="http://schemas.microsoft.com/office/drawing/2014/main" id="{1B328D7E-2352-4BC3-B09A-07D2E5912B94}"/>
              </a:ext>
            </a:extLst>
          </p:cNvPr>
          <p:cNvSpPr/>
          <p:nvPr/>
        </p:nvSpPr>
        <p:spPr>
          <a:xfrm>
            <a:off x="1788036" y="4265016"/>
            <a:ext cx="766920" cy="74872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1" name="Picture 340">
            <a:extLst>
              <a:ext uri="{FF2B5EF4-FFF2-40B4-BE49-F238E27FC236}">
                <a16:creationId xmlns:a16="http://schemas.microsoft.com/office/drawing/2014/main" id="{957F056A-C26E-456B-97D5-920790E73F90}"/>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894880" y="4288636"/>
            <a:ext cx="546005" cy="682505"/>
          </a:xfrm>
          <a:prstGeom prst="rect">
            <a:avLst/>
          </a:prstGeom>
        </p:spPr>
      </p:pic>
      <p:grpSp>
        <p:nvGrpSpPr>
          <p:cNvPr id="97" name="Group 96">
            <a:extLst>
              <a:ext uri="{FF2B5EF4-FFF2-40B4-BE49-F238E27FC236}">
                <a16:creationId xmlns:a16="http://schemas.microsoft.com/office/drawing/2014/main" id="{A172FFB0-050A-4772-AA0A-8E90C895237C}"/>
              </a:ext>
            </a:extLst>
          </p:cNvPr>
          <p:cNvGrpSpPr/>
          <p:nvPr/>
        </p:nvGrpSpPr>
        <p:grpSpPr>
          <a:xfrm>
            <a:off x="12876576" y="4401785"/>
            <a:ext cx="8001893" cy="2842711"/>
            <a:chOff x="12528527" y="4224441"/>
            <a:chExt cx="8412141" cy="2478377"/>
          </a:xfrm>
        </p:grpSpPr>
        <p:sp>
          <p:nvSpPr>
            <p:cNvPr id="297" name="TextBox 296">
              <a:extLst>
                <a:ext uri="{FF2B5EF4-FFF2-40B4-BE49-F238E27FC236}">
                  <a16:creationId xmlns:a16="http://schemas.microsoft.com/office/drawing/2014/main" id="{05DDC344-CC3C-4093-B1F6-E34769D04C24}"/>
                </a:ext>
              </a:extLst>
            </p:cNvPr>
            <p:cNvSpPr txBox="1"/>
            <p:nvPr/>
          </p:nvSpPr>
          <p:spPr>
            <a:xfrm>
              <a:off x="13014551" y="4357112"/>
              <a:ext cx="2003209"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769037" y="5186431"/>
              <a:ext cx="2351203" cy="5234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4884483" y="546047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1" name="TextBox 290">
              <a:extLst>
                <a:ext uri="{FF2B5EF4-FFF2-40B4-BE49-F238E27FC236}">
                  <a16:creationId xmlns:a16="http://schemas.microsoft.com/office/drawing/2014/main" id="{4F7E2B96-A103-443A-BD83-335003294A90}"/>
                </a:ext>
              </a:extLst>
            </p:cNvPr>
            <p:cNvSpPr txBox="1"/>
            <p:nvPr/>
          </p:nvSpPr>
          <p:spPr>
            <a:xfrm>
              <a:off x="15631860" y="5296905"/>
              <a:ext cx="2499846" cy="461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69821" y="5926886"/>
              <a:ext cx="2561634" cy="772572"/>
              <a:chOff x="5566592" y="2662680"/>
              <a:chExt cx="170886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22572" y="2714293"/>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5566592" y="2662680"/>
                <a:ext cx="497439" cy="497439"/>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579632" y="4404994"/>
              <a:ext cx="2487627" cy="6004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7901626" y="462284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8414924" y="4306745"/>
              <a:ext cx="2513004" cy="766063"/>
              <a:chOff x="7540102" y="1553189"/>
              <a:chExt cx="1676422" cy="493248"/>
            </a:xfrm>
          </p:grpSpPr>
          <p:sp>
            <p:nvSpPr>
              <p:cNvPr id="282" name="TextBox 281">
                <a:extLst>
                  <a:ext uri="{FF2B5EF4-FFF2-40B4-BE49-F238E27FC236}">
                    <a16:creationId xmlns:a16="http://schemas.microsoft.com/office/drawing/2014/main" id="{34517230-5CE7-42AF-A52C-927155714660}"/>
                  </a:ext>
                </a:extLst>
              </p:cNvPr>
              <p:cNvSpPr txBox="1"/>
              <p:nvPr/>
            </p:nvSpPr>
            <p:spPr>
              <a:xfrm>
                <a:off x="7632336" y="1604470"/>
                <a:ext cx="1584188" cy="3457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7540102" y="1553189"/>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8385944" y="5125131"/>
              <a:ext cx="2475794" cy="764084"/>
              <a:chOff x="7933696" y="2053677"/>
              <a:chExt cx="1651599" cy="491974"/>
            </a:xfrm>
          </p:grpSpPr>
          <p:sp>
            <p:nvSpPr>
              <p:cNvPr id="279" name="TextBox 278">
                <a:extLst>
                  <a:ext uri="{FF2B5EF4-FFF2-40B4-BE49-F238E27FC236}">
                    <a16:creationId xmlns:a16="http://schemas.microsoft.com/office/drawing/2014/main" id="{16887C6E-E16B-4D6C-AFB5-DF955C85C82B}"/>
                  </a:ext>
                </a:extLst>
              </p:cNvPr>
              <p:cNvSpPr txBox="1"/>
              <p:nvPr/>
            </p:nvSpPr>
            <p:spPr>
              <a:xfrm>
                <a:off x="8092127" y="2081300"/>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7933696" y="205367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7937624" y="5476458"/>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8412972" y="5921028"/>
              <a:ext cx="2527696" cy="781790"/>
              <a:chOff x="7564600" y="2599978"/>
              <a:chExt cx="1686223"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66635" y="2663331"/>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7564600" y="2599978"/>
                <a:ext cx="503374" cy="503374"/>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9728" y="5934323"/>
              <a:ext cx="2503515" cy="754503"/>
              <a:chOff x="7650622" y="3165789"/>
              <a:chExt cx="1670092" cy="485805"/>
            </a:xfrm>
          </p:grpSpPr>
          <p:sp>
            <p:nvSpPr>
              <p:cNvPr id="273" name="TextBox 272">
                <a:extLst>
                  <a:ext uri="{FF2B5EF4-FFF2-40B4-BE49-F238E27FC236}">
                    <a16:creationId xmlns:a16="http://schemas.microsoft.com/office/drawing/2014/main" id="{5A6EE0FC-F3AE-4267-94A7-3C9680006F26}"/>
                  </a:ext>
                </a:extLst>
              </p:cNvPr>
              <p:cNvSpPr txBox="1"/>
              <p:nvPr/>
            </p:nvSpPr>
            <p:spPr>
              <a:xfrm>
                <a:off x="7827546" y="3201539"/>
                <a:ext cx="1493168" cy="3457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7650622" y="3165789"/>
                <a:ext cx="491959" cy="485805"/>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15452312" y="4304324"/>
              <a:ext cx="739605" cy="757204"/>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12534364" y="4224441"/>
              <a:ext cx="780028" cy="813032"/>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12528527" y="5037481"/>
              <a:ext cx="750043" cy="778949"/>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a:picLocks noChangeAspect="1"/>
            </p:cNvPicPr>
            <p:nvPr/>
          </p:nvPicPr>
          <p:blipFill>
            <a:blip r:embed="rId33"/>
            <a:stretch>
              <a:fillRect/>
            </a:stretch>
          </p:blipFill>
          <p:spPr>
            <a:xfrm>
              <a:off x="15467921" y="5219338"/>
              <a:ext cx="719936" cy="681977"/>
            </a:xfrm>
            <a:prstGeom prst="ellipse">
              <a:avLst/>
            </a:prstGeom>
            <a:ln>
              <a:noFill/>
            </a:ln>
            <a:effectLst>
              <a:outerShdw blurRad="190500" algn="tl" rotWithShape="0">
                <a:srgbClr val="000000">
                  <a:alpha val="70000"/>
                </a:srgbClr>
              </a:outerShdw>
            </a:effectLst>
          </p:spPr>
        </p:pic>
      </p:grpSp>
      <p:grpSp>
        <p:nvGrpSpPr>
          <p:cNvPr id="63" name="Group 62">
            <a:extLst>
              <a:ext uri="{FF2B5EF4-FFF2-40B4-BE49-F238E27FC236}">
                <a16:creationId xmlns:a16="http://schemas.microsoft.com/office/drawing/2014/main" id="{CACC2AB8-B678-4039-A8DF-3F143444B6DD}"/>
              </a:ext>
            </a:extLst>
          </p:cNvPr>
          <p:cNvGrpSpPr/>
          <p:nvPr/>
        </p:nvGrpSpPr>
        <p:grpSpPr>
          <a:xfrm>
            <a:off x="22556605" y="7102693"/>
            <a:ext cx="8677705" cy="1998000"/>
            <a:chOff x="23137317" y="7396475"/>
            <a:chExt cx="8614058" cy="1621517"/>
          </a:xfrm>
        </p:grpSpPr>
        <p:sp>
          <p:nvSpPr>
            <p:cNvPr id="306" name="TextBox 305">
              <a:extLst>
                <a:ext uri="{FF2B5EF4-FFF2-40B4-BE49-F238E27FC236}">
                  <a16:creationId xmlns:a16="http://schemas.microsoft.com/office/drawing/2014/main" id="{29090AF6-8A9F-4294-B9DC-DCDCAD074AEA}"/>
                </a:ext>
              </a:extLst>
            </p:cNvPr>
            <p:cNvSpPr txBox="1"/>
            <p:nvPr/>
          </p:nvSpPr>
          <p:spPr>
            <a:xfrm>
              <a:off x="23216264" y="8450987"/>
              <a:ext cx="2561115"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Salma Elisa Arteaga</a:t>
              </a:r>
            </a:p>
            <a:p>
              <a:r>
                <a:rPr lang="en-US" sz="601" dirty="0"/>
                <a:t>                             </a:t>
              </a:r>
              <a:r>
                <a:rPr lang="en-US" sz="1001" dirty="0"/>
                <a:t>PS MTY, MEX </a:t>
              </a:r>
            </a:p>
          </p:txBody>
        </p:sp>
        <p:sp>
          <p:nvSpPr>
            <p:cNvPr id="349" name="Oval 348">
              <a:extLst>
                <a:ext uri="{FF2B5EF4-FFF2-40B4-BE49-F238E27FC236}">
                  <a16:creationId xmlns:a16="http://schemas.microsoft.com/office/drawing/2014/main" id="{1D8C0E60-AF10-422F-BCC4-820B09F9E45C}"/>
                </a:ext>
              </a:extLst>
            </p:cNvPr>
            <p:cNvSpPr/>
            <p:nvPr/>
          </p:nvSpPr>
          <p:spPr>
            <a:xfrm>
              <a:off x="23145415" y="8331432"/>
              <a:ext cx="696962" cy="68656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6" name="Group 215">
              <a:extLst>
                <a:ext uri="{FF2B5EF4-FFF2-40B4-BE49-F238E27FC236}">
                  <a16:creationId xmlns:a16="http://schemas.microsoft.com/office/drawing/2014/main" id="{5AA66EAA-DE4D-4042-8400-039D7FEE1590}"/>
                </a:ext>
              </a:extLst>
            </p:cNvPr>
            <p:cNvGrpSpPr/>
            <p:nvPr/>
          </p:nvGrpSpPr>
          <p:grpSpPr>
            <a:xfrm>
              <a:off x="23137317" y="7396475"/>
              <a:ext cx="2770943" cy="725115"/>
              <a:chOff x="12851334" y="144132"/>
              <a:chExt cx="1848493"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12961238" y="158761"/>
                <a:ext cx="1738589"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a:off x="12851334" y="144132"/>
                <a:ext cx="466168" cy="466883"/>
              </a:xfrm>
              <a:prstGeom prst="ellipse">
                <a:avLst/>
              </a:prstGeom>
              <a:ln w="12700" cap="rnd">
                <a:solidFill>
                  <a:schemeClr val="bg1"/>
                </a:solidFill>
                <a:prstDash val="solid"/>
              </a:ln>
              <a:effectLst/>
            </p:spPr>
          </p:pic>
        </p:grpSp>
        <p:sp>
          <p:nvSpPr>
            <p:cNvPr id="312" name="TextBox 311">
              <a:extLst>
                <a:ext uri="{FF2B5EF4-FFF2-40B4-BE49-F238E27FC236}">
                  <a16:creationId xmlns:a16="http://schemas.microsoft.com/office/drawing/2014/main" id="{7D50AA7B-B9ED-4FC9-897E-B5F29EC1A782}"/>
                </a:ext>
              </a:extLst>
            </p:cNvPr>
            <p:cNvSpPr txBox="1"/>
            <p:nvPr/>
          </p:nvSpPr>
          <p:spPr>
            <a:xfrm>
              <a:off x="26353330" y="7475608"/>
              <a:ext cx="2505227"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Sonia Irasema Arzola</a:t>
              </a:r>
              <a:endParaRPr lang="en-US" sz="1401" b="1" dirty="0">
                <a:solidFill>
                  <a:schemeClr val="bg1"/>
                </a:solidFill>
              </a:endParaRPr>
            </a:p>
            <a:p>
              <a:r>
                <a:rPr lang="en-US" sz="1001" b="1" dirty="0">
                  <a:solidFill>
                    <a:schemeClr val="bg1"/>
                  </a:solidFill>
                </a:rPr>
                <a:t>                 PS   MTY, MEX</a:t>
              </a:r>
              <a:endParaRPr lang="en-US" sz="900" dirty="0">
                <a:solidFill>
                  <a:schemeClr val="bg1"/>
                </a:solidFill>
              </a:endParaRPr>
            </a:p>
          </p:txBody>
        </p:sp>
        <p:grpSp>
          <p:nvGrpSpPr>
            <p:cNvPr id="220" name="Group 219">
              <a:extLst>
                <a:ext uri="{FF2B5EF4-FFF2-40B4-BE49-F238E27FC236}">
                  <a16:creationId xmlns:a16="http://schemas.microsoft.com/office/drawing/2014/main" id="{CA2BE407-E6C4-42B9-8139-C4AE0BEC46F0}"/>
                </a:ext>
              </a:extLst>
            </p:cNvPr>
            <p:cNvGrpSpPr/>
            <p:nvPr/>
          </p:nvGrpSpPr>
          <p:grpSpPr>
            <a:xfrm>
              <a:off x="29001730" y="7411184"/>
              <a:ext cx="2606194" cy="623949"/>
              <a:chOff x="16622537" y="272174"/>
              <a:chExt cx="1795830" cy="440479"/>
            </a:xfrm>
          </p:grpSpPr>
          <p:sp>
            <p:nvSpPr>
              <p:cNvPr id="309" name="TextBox 308">
                <a:extLst>
                  <a:ext uri="{FF2B5EF4-FFF2-40B4-BE49-F238E27FC236}">
                    <a16:creationId xmlns:a16="http://schemas.microsoft.com/office/drawing/2014/main" id="{FFB73D6A-3F00-4A48-8272-CF8B3671B1C6}"/>
                  </a:ext>
                </a:extLst>
              </p:cNvPr>
              <p:cNvSpPr txBox="1"/>
              <p:nvPr/>
            </p:nvSpPr>
            <p:spPr>
              <a:xfrm>
                <a:off x="16700312" y="287950"/>
                <a:ext cx="171805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35"/>
              <a:stretch>
                <a:fillRect/>
              </a:stretch>
            </p:blipFill>
            <p:spPr>
              <a:xfrm>
                <a:off x="16622537" y="272174"/>
                <a:ext cx="459994" cy="440479"/>
              </a:xfrm>
              <a:prstGeom prst="ellipse">
                <a:avLst/>
              </a:prstGeom>
              <a:ln w="12700" cap="rnd">
                <a:solidFill>
                  <a:schemeClr val="bg1"/>
                </a:solidFill>
                <a:prstDash val="solid"/>
              </a:ln>
              <a:effectLst/>
            </p:spPr>
          </p:pic>
        </p:grpSp>
        <p:grpSp>
          <p:nvGrpSpPr>
            <p:cNvPr id="224" name="Group 223">
              <a:extLst>
                <a:ext uri="{FF2B5EF4-FFF2-40B4-BE49-F238E27FC236}">
                  <a16:creationId xmlns:a16="http://schemas.microsoft.com/office/drawing/2014/main" id="{02419EEE-060B-48C2-BA2C-9344CB254A73}"/>
                </a:ext>
              </a:extLst>
            </p:cNvPr>
            <p:cNvGrpSpPr/>
            <p:nvPr/>
          </p:nvGrpSpPr>
          <p:grpSpPr>
            <a:xfrm>
              <a:off x="26137181" y="8260928"/>
              <a:ext cx="2693588" cy="757064"/>
              <a:chOff x="14565503" y="872172"/>
              <a:chExt cx="1785245" cy="462028"/>
            </a:xfrm>
          </p:grpSpPr>
          <p:sp>
            <p:nvSpPr>
              <p:cNvPr id="303" name="TextBox 302">
                <a:extLst>
                  <a:ext uri="{FF2B5EF4-FFF2-40B4-BE49-F238E27FC236}">
                    <a16:creationId xmlns:a16="http://schemas.microsoft.com/office/drawing/2014/main" id="{1FC74722-8EED-4952-93FC-005FCE3AAEAA}"/>
                  </a:ext>
                </a:extLst>
              </p:cNvPr>
              <p:cNvSpPr txBox="1"/>
              <p:nvPr/>
            </p:nvSpPr>
            <p:spPr>
              <a:xfrm>
                <a:off x="14666067" y="923444"/>
                <a:ext cx="1684681"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36" cstate="email">
                <a:extLst>
                  <a:ext uri="{28A0092B-C50C-407E-A947-70E740481C1C}">
                    <a14:useLocalDpi xmlns:a14="http://schemas.microsoft.com/office/drawing/2010/main" val="0"/>
                  </a:ext>
                </a:extLst>
              </a:blip>
              <a:srcRect l="24857" r="25036" b="15880"/>
              <a:stretch/>
            </p:blipFill>
            <p:spPr>
              <a:xfrm>
                <a:off x="14565503" y="872172"/>
                <a:ext cx="473591" cy="46202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001730" y="8255639"/>
              <a:ext cx="2749645" cy="694120"/>
              <a:chOff x="16449103" y="952075"/>
              <a:chExt cx="1834285" cy="446926"/>
            </a:xfrm>
          </p:grpSpPr>
          <p:sp>
            <p:nvSpPr>
              <p:cNvPr id="300" name="TextBox 299">
                <a:extLst>
                  <a:ext uri="{FF2B5EF4-FFF2-40B4-BE49-F238E27FC236}">
                    <a16:creationId xmlns:a16="http://schemas.microsoft.com/office/drawing/2014/main" id="{CBC07888-0BD8-4692-BCB1-10F9437A58EB}"/>
                  </a:ext>
                </a:extLst>
              </p:cNvPr>
              <p:cNvSpPr txBox="1"/>
              <p:nvPr/>
            </p:nvSpPr>
            <p:spPr>
              <a:xfrm>
                <a:off x="16592962" y="980494"/>
                <a:ext cx="1690426"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37"/>
              <a:stretch>
                <a:fillRect/>
              </a:stretch>
            </p:blipFill>
            <p:spPr>
              <a:xfrm>
                <a:off x="16449103" y="952075"/>
                <a:ext cx="459699" cy="446926"/>
              </a:xfrm>
              <a:prstGeom prst="ellipse">
                <a:avLst/>
              </a:prstGeom>
              <a:ln w="12700" cap="rnd">
                <a:solidFill>
                  <a:schemeClr val="bg1"/>
                </a:solidFill>
                <a:prstDash val="solid"/>
              </a:ln>
              <a:effectLst/>
            </p:spPr>
          </p:pic>
        </p:grpSp>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38"/>
            <a:stretch>
              <a:fillRect/>
            </a:stretch>
          </p:blipFill>
          <p:spPr>
            <a:xfrm>
              <a:off x="23180765" y="8355433"/>
              <a:ext cx="653513" cy="653513"/>
            </a:xfrm>
            <a:prstGeom prst="ellipse">
              <a:avLst/>
            </a:prstGeom>
          </p:spPr>
        </p:pic>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39"/>
            <a:srcRect l="8650" t="74728" r="88473" b="14315"/>
            <a:stretch/>
          </p:blipFill>
          <p:spPr>
            <a:xfrm>
              <a:off x="26098991" y="7411059"/>
              <a:ext cx="751124" cy="615935"/>
            </a:xfrm>
            <a:prstGeom prst="ellipse">
              <a:avLst/>
            </a:prstGeom>
          </p:spPr>
        </p:pic>
      </p:grpSp>
      <p:grpSp>
        <p:nvGrpSpPr>
          <p:cNvPr id="60" name="Group 59">
            <a:extLst>
              <a:ext uri="{FF2B5EF4-FFF2-40B4-BE49-F238E27FC236}">
                <a16:creationId xmlns:a16="http://schemas.microsoft.com/office/drawing/2014/main" id="{4DE751F5-8325-49AA-B652-B5DBC7F5708A}"/>
              </a:ext>
            </a:extLst>
          </p:cNvPr>
          <p:cNvGrpSpPr/>
          <p:nvPr/>
        </p:nvGrpSpPr>
        <p:grpSpPr>
          <a:xfrm>
            <a:off x="710978" y="8508810"/>
            <a:ext cx="14552409" cy="5030217"/>
            <a:chOff x="10995157" y="6194140"/>
            <a:chExt cx="14552409" cy="5030217"/>
          </a:xfrm>
        </p:grpSpPr>
        <p:sp>
          <p:nvSpPr>
            <p:cNvPr id="9" name="TextBox 8">
              <a:extLst>
                <a:ext uri="{FF2B5EF4-FFF2-40B4-BE49-F238E27FC236}">
                  <a16:creationId xmlns:a16="http://schemas.microsoft.com/office/drawing/2014/main" id="{611DC28E-B46B-45D6-AB27-160A7C6A8A73}"/>
                </a:ext>
              </a:extLst>
            </p:cNvPr>
            <p:cNvSpPr txBox="1"/>
            <p:nvPr/>
          </p:nvSpPr>
          <p:spPr>
            <a:xfrm>
              <a:off x="17354535" y="9499151"/>
              <a:ext cx="2441323" cy="6156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2" name="TextBox 11">
              <a:extLst>
                <a:ext uri="{FF2B5EF4-FFF2-40B4-BE49-F238E27FC236}">
                  <a16:creationId xmlns:a16="http://schemas.microsoft.com/office/drawing/2014/main" id="{4E48BF11-42BC-4693-896D-396FBB687E30}"/>
                </a:ext>
              </a:extLst>
            </p:cNvPr>
            <p:cNvSpPr txBox="1"/>
            <p:nvPr/>
          </p:nvSpPr>
          <p:spPr>
            <a:xfrm>
              <a:off x="20494618" y="9494110"/>
              <a:ext cx="2145205"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15" name="TextBox 14">
              <a:extLst>
                <a:ext uri="{FF2B5EF4-FFF2-40B4-BE49-F238E27FC236}">
                  <a16:creationId xmlns:a16="http://schemas.microsoft.com/office/drawing/2014/main" id="{4474B860-4161-4458-80C9-3A3B7A39B6E4}"/>
                </a:ext>
              </a:extLst>
            </p:cNvPr>
            <p:cNvSpPr txBox="1"/>
            <p:nvPr/>
          </p:nvSpPr>
          <p:spPr>
            <a:xfrm>
              <a:off x="20415026" y="10420882"/>
              <a:ext cx="2224798"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sp>
          <p:nvSpPr>
            <p:cNvPr id="30" name="TextBox 29">
              <a:extLst>
                <a:ext uri="{FF2B5EF4-FFF2-40B4-BE49-F238E27FC236}">
                  <a16:creationId xmlns:a16="http://schemas.microsoft.com/office/drawing/2014/main" id="{ADF7ECFC-AB8B-4FB3-A6C9-D023B76EFE93}"/>
                </a:ext>
              </a:extLst>
            </p:cNvPr>
            <p:cNvSpPr txBox="1"/>
            <p:nvPr/>
          </p:nvSpPr>
          <p:spPr>
            <a:xfrm>
              <a:off x="20297090" y="7585327"/>
              <a:ext cx="2398104" cy="6156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3" name="TextBox 32">
              <a:extLst>
                <a:ext uri="{FF2B5EF4-FFF2-40B4-BE49-F238E27FC236}">
                  <a16:creationId xmlns:a16="http://schemas.microsoft.com/office/drawing/2014/main" id="{0FCF87DA-39A1-4606-9803-7DA1C6633DB3}"/>
                </a:ext>
              </a:extLst>
            </p:cNvPr>
            <p:cNvSpPr txBox="1"/>
            <p:nvPr/>
          </p:nvSpPr>
          <p:spPr>
            <a:xfrm>
              <a:off x="14414814" y="8584643"/>
              <a:ext cx="2444589" cy="6002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6" name="TextBox 35">
              <a:extLst>
                <a:ext uri="{FF2B5EF4-FFF2-40B4-BE49-F238E27FC236}">
                  <a16:creationId xmlns:a16="http://schemas.microsoft.com/office/drawing/2014/main" id="{68E7D583-4FB5-49BB-82B1-ACCE424A3C64}"/>
                </a:ext>
              </a:extLst>
            </p:cNvPr>
            <p:cNvSpPr txBox="1"/>
            <p:nvPr/>
          </p:nvSpPr>
          <p:spPr>
            <a:xfrm>
              <a:off x="20340653" y="8521806"/>
              <a:ext cx="2299170" cy="58490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br>
                <a:rPr lang="en-US" sz="500" b="1" dirty="0">
                  <a:solidFill>
                    <a:schemeClr val="bg1"/>
                  </a:solidFill>
                </a:rPr>
              </a:br>
              <a:r>
                <a:rPr lang="en-US" sz="500" b="1" dirty="0">
                  <a:solidFill>
                    <a:schemeClr val="bg1"/>
                  </a:solidFill>
                </a:rPr>
                <a:t>                             </a:t>
              </a:r>
              <a:r>
                <a:rPr lang="en-US" sz="700" dirty="0">
                  <a:solidFill>
                    <a:schemeClr val="bg1"/>
                  </a:solidFill>
                </a:rPr>
                <a:t>Plastics/QVE -COS</a:t>
              </a:r>
              <a:endParaRPr lang="en-US" sz="9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17367618" y="7593788"/>
              <a:ext cx="2454865"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17565935" y="10453521"/>
              <a:ext cx="2285178" cy="58490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20108632" y="8445589"/>
              <a:ext cx="702985" cy="760374"/>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17161210" y="7518010"/>
              <a:ext cx="751156" cy="896536"/>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7192288" y="10352806"/>
              <a:ext cx="769214" cy="811318"/>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17169678" y="9437996"/>
              <a:ext cx="849323" cy="811318"/>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20129353" y="9387796"/>
              <a:ext cx="672189" cy="814599"/>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14050423" y="8480167"/>
              <a:ext cx="733651" cy="805828"/>
            </a:xfrm>
            <a:prstGeom prst="ellipse">
              <a:avLst/>
            </a:prstGeom>
            <a:ln w="12700" cap="rnd">
              <a:solidFill>
                <a:schemeClr val="bg1"/>
              </a:solidFill>
              <a:prstDash val="solid"/>
            </a:ln>
            <a:effectLst/>
          </p:spPr>
        </p:pic>
        <p:sp>
          <p:nvSpPr>
            <p:cNvPr id="113" name="TextBox 112">
              <a:extLst>
                <a:ext uri="{FF2B5EF4-FFF2-40B4-BE49-F238E27FC236}">
                  <a16:creationId xmlns:a16="http://schemas.microsoft.com/office/drawing/2014/main" id="{0EE6C759-BBA6-4FB6-8D6E-6D204D978EC2}"/>
                </a:ext>
              </a:extLst>
            </p:cNvPr>
            <p:cNvSpPr txBox="1"/>
            <p:nvPr/>
          </p:nvSpPr>
          <p:spPr>
            <a:xfrm>
              <a:off x="14853746" y="6371307"/>
              <a:ext cx="264190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7" name="TextBox 116">
              <a:extLst>
                <a:ext uri="{FF2B5EF4-FFF2-40B4-BE49-F238E27FC236}">
                  <a16:creationId xmlns:a16="http://schemas.microsoft.com/office/drawing/2014/main" id="{C707AF45-5C86-493F-8778-E4A0801B0B98}"/>
                </a:ext>
              </a:extLst>
            </p:cNvPr>
            <p:cNvSpPr txBox="1"/>
            <p:nvPr/>
          </p:nvSpPr>
          <p:spPr>
            <a:xfrm>
              <a:off x="11185721" y="8515694"/>
              <a:ext cx="266932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14298737" y="7585757"/>
              <a:ext cx="249497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23101572" y="7735386"/>
              <a:ext cx="2445994" cy="4083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p:txBody>
        </p:sp>
        <p:sp>
          <p:nvSpPr>
            <p:cNvPr id="122" name="Oval 121">
              <a:extLst>
                <a:ext uri="{FF2B5EF4-FFF2-40B4-BE49-F238E27FC236}">
                  <a16:creationId xmlns:a16="http://schemas.microsoft.com/office/drawing/2014/main" id="{1E268F6D-72AE-4459-B300-993FF189FA00}"/>
                </a:ext>
              </a:extLst>
            </p:cNvPr>
            <p:cNvSpPr/>
            <p:nvPr/>
          </p:nvSpPr>
          <p:spPr>
            <a:xfrm>
              <a:off x="22887178" y="7579666"/>
              <a:ext cx="721180" cy="7360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D998CC62-4832-4173-AF6D-C2246958023D}"/>
                </a:ext>
              </a:extLst>
            </p:cNvPr>
            <p:cNvSpPr txBox="1"/>
            <p:nvPr/>
          </p:nvSpPr>
          <p:spPr>
            <a:xfrm>
              <a:off x="17474817" y="8527784"/>
              <a:ext cx="237474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14322242" y="9527342"/>
              <a:ext cx="25548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14316713" y="10463862"/>
              <a:ext cx="25548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285746" y="7574785"/>
              <a:ext cx="253155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11267923" y="9522713"/>
              <a:ext cx="2532882"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sp>
          <p:nvSpPr>
            <p:cNvPr id="146" name="TextBox 145">
              <a:extLst>
                <a:ext uri="{FF2B5EF4-FFF2-40B4-BE49-F238E27FC236}">
                  <a16:creationId xmlns:a16="http://schemas.microsoft.com/office/drawing/2014/main" id="{34F6B962-87B3-4C33-BC52-227335D96289}"/>
                </a:ext>
              </a:extLst>
            </p:cNvPr>
            <p:cNvSpPr txBox="1"/>
            <p:nvPr/>
          </p:nvSpPr>
          <p:spPr>
            <a:xfrm>
              <a:off x="11395394" y="10434257"/>
              <a:ext cx="242190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Elec-Mech Eng. </a:t>
              </a:r>
              <a:r>
                <a:rPr lang="en-US" sz="700" b="1" dirty="0">
                  <a:solidFill>
                    <a:schemeClr val="bg1"/>
                  </a:solidFill>
                </a:rPr>
                <a:t>PIIT </a:t>
              </a:r>
              <a:r>
                <a:rPr lang="en-US" sz="500" b="1" dirty="0">
                  <a:solidFill>
                    <a:schemeClr val="bg1"/>
                  </a:solidFill>
                </a:rPr>
                <a:t>MTY, MEX</a:t>
              </a:r>
              <a:endParaRPr lang="en-US" sz="1050" b="1" dirty="0">
                <a:solidFill>
                  <a:schemeClr val="bg1"/>
                </a:solidFill>
              </a:endParaRPr>
            </a:p>
            <a:p>
              <a:r>
                <a:rPr lang="en-US" sz="1001" dirty="0">
                  <a:solidFill>
                    <a:schemeClr val="bg1"/>
                  </a:solidFill>
                </a:rPr>
                <a:t>             CoS &amp; SBO P1</a:t>
              </a:r>
              <a:endParaRPr lang="en-US" sz="1200" dirty="0">
                <a:solidFill>
                  <a:schemeClr val="bg1"/>
                </a:solidFill>
              </a:endParaRPr>
            </a:p>
          </p:txBody>
        </p:sp>
        <p:cxnSp>
          <p:nvCxnSpPr>
            <p:cNvPr id="134" name="Straight Arrow Connector 133">
              <a:extLst>
                <a:ext uri="{FF2B5EF4-FFF2-40B4-BE49-F238E27FC236}">
                  <a16:creationId xmlns:a16="http://schemas.microsoft.com/office/drawing/2014/main" id="{99B101CE-64CF-4964-B915-BD0E38EAD230}"/>
                </a:ext>
              </a:extLst>
            </p:cNvPr>
            <p:cNvCxnSpPr>
              <a:cxnSpLocks/>
              <a:endCxn id="111" idx="2"/>
            </p:cNvCxnSpPr>
            <p:nvPr/>
          </p:nvCxnSpPr>
          <p:spPr>
            <a:xfrm flipV="1">
              <a:off x="14010671" y="9849529"/>
              <a:ext cx="42203" cy="60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46" cstate="email">
              <a:extLst>
                <a:ext uri="{28A0092B-C50C-407E-A947-70E740481C1C}">
                  <a14:useLocalDpi xmlns:a14="http://schemas.microsoft.com/office/drawing/2010/main" val="0"/>
                </a:ext>
              </a:extLst>
            </a:blip>
            <a:srcRect/>
            <a:stretch>
              <a:fillRect/>
            </a:stretch>
          </p:blipFill>
          <p:spPr bwMode="auto">
            <a:xfrm>
              <a:off x="11064650" y="7505481"/>
              <a:ext cx="696962" cy="754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47" cstate="email">
              <a:extLst>
                <a:ext uri="{28A0092B-C50C-407E-A947-70E740481C1C}">
                  <a14:useLocalDpi xmlns:a14="http://schemas.microsoft.com/office/drawing/2010/main" val="0"/>
                </a:ext>
              </a:extLst>
            </a:blip>
            <a:srcRect/>
            <a:stretch>
              <a:fillRect/>
            </a:stretch>
          </p:blipFill>
          <p:spPr bwMode="auto">
            <a:xfrm>
              <a:off x="11053154" y="10383670"/>
              <a:ext cx="743606" cy="78471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48" cstate="email">
              <a:extLst>
                <a:ext uri="{28A0092B-C50C-407E-A947-70E740481C1C}">
                  <a14:useLocalDpi xmlns:a14="http://schemas.microsoft.com/office/drawing/2010/main" val="0"/>
                </a:ext>
              </a:extLst>
            </a:blip>
            <a:srcRect/>
            <a:stretch>
              <a:fillRect/>
            </a:stretch>
          </p:blipFill>
          <p:spPr bwMode="auto">
            <a:xfrm>
              <a:off x="14515787" y="6194140"/>
              <a:ext cx="892537" cy="985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10995157" y="8436532"/>
              <a:ext cx="872842" cy="86449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4030925" y="7509832"/>
              <a:ext cx="822821" cy="8064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17186468" y="8432356"/>
              <a:ext cx="779096" cy="81131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52" cstate="email">
              <a:extLst>
                <a:ext uri="{28A0092B-C50C-407E-A947-70E740481C1C}">
                  <a14:useLocalDpi xmlns:a14="http://schemas.microsoft.com/office/drawing/2010/main" val="0"/>
                </a:ext>
              </a:extLst>
            </a:blip>
            <a:srcRect l="31924" t="24901" r="23576" b="27902"/>
            <a:stretch/>
          </p:blipFill>
          <p:spPr bwMode="auto">
            <a:xfrm>
              <a:off x="14052874" y="9423989"/>
              <a:ext cx="759931" cy="8510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14060078" y="10385505"/>
              <a:ext cx="716644" cy="83885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54" cstate="email">
              <a:extLst>
                <a:ext uri="{28A0092B-C50C-407E-A947-70E740481C1C}">
                  <a14:useLocalDpi xmlns:a14="http://schemas.microsoft.com/office/drawing/2010/main" val="0"/>
                </a:ext>
              </a:extLst>
            </a:blip>
            <a:stretch>
              <a:fillRect/>
            </a:stretch>
          </p:blipFill>
          <p:spPr>
            <a:xfrm>
              <a:off x="20065141" y="10307695"/>
              <a:ext cx="751697" cy="850265"/>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11082348" y="9483110"/>
              <a:ext cx="741503" cy="7415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3007655" y="7632087"/>
              <a:ext cx="480226" cy="600281"/>
            </a:xfrm>
            <a:prstGeom prst="rect">
              <a:avLst/>
            </a:prstGeom>
          </p:spPr>
        </p:pic>
        <p:pic>
          <p:nvPicPr>
            <p:cNvPr id="352" name="Picture 351">
              <a:extLst>
                <a:ext uri="{FF2B5EF4-FFF2-40B4-BE49-F238E27FC236}">
                  <a16:creationId xmlns:a16="http://schemas.microsoft.com/office/drawing/2014/main" id="{67D6B9C8-3BC7-41A8-A0C7-55141463800E}"/>
                </a:ext>
              </a:extLst>
            </p:cNvPr>
            <p:cNvPicPr>
              <a:picLocks noChangeAspect="1"/>
            </p:cNvPicPr>
            <p:nvPr/>
          </p:nvPicPr>
          <p:blipFill>
            <a:blip r:embed="rId56"/>
            <a:stretch>
              <a:fillRect/>
            </a:stretch>
          </p:blipFill>
          <p:spPr>
            <a:xfrm>
              <a:off x="20059196" y="7516750"/>
              <a:ext cx="860861" cy="84807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FE1F9675-BE0F-42FD-8A56-75B0696DFB7E}"/>
              </a:ext>
            </a:extLst>
          </p:cNvPr>
          <p:cNvGrpSpPr/>
          <p:nvPr/>
        </p:nvGrpSpPr>
        <p:grpSpPr>
          <a:xfrm>
            <a:off x="15954087" y="9164653"/>
            <a:ext cx="12324370" cy="3947312"/>
            <a:chOff x="826019" y="8413878"/>
            <a:chExt cx="12664805" cy="3992883"/>
          </a:xfrm>
        </p:grpSpPr>
        <p:grpSp>
          <p:nvGrpSpPr>
            <p:cNvPr id="96" name="Group 95">
              <a:extLst>
                <a:ext uri="{FF2B5EF4-FFF2-40B4-BE49-F238E27FC236}">
                  <a16:creationId xmlns:a16="http://schemas.microsoft.com/office/drawing/2014/main" id="{BBDE08D2-D38B-4922-A74B-EA4C8183391C}"/>
                </a:ext>
              </a:extLst>
            </p:cNvPr>
            <p:cNvGrpSpPr/>
            <p:nvPr/>
          </p:nvGrpSpPr>
          <p:grpSpPr>
            <a:xfrm>
              <a:off x="826019" y="8413878"/>
              <a:ext cx="12664805" cy="3992883"/>
              <a:chOff x="1330422" y="8335973"/>
              <a:chExt cx="11349261" cy="3346318"/>
            </a:xfrm>
          </p:grpSpPr>
          <p:grpSp>
            <p:nvGrpSpPr>
              <p:cNvPr id="155" name="Group 154">
                <a:extLst>
                  <a:ext uri="{FF2B5EF4-FFF2-40B4-BE49-F238E27FC236}">
                    <a16:creationId xmlns:a16="http://schemas.microsoft.com/office/drawing/2014/main" id="{46275606-B1E8-485B-9926-CABE0A4EA50E}"/>
                  </a:ext>
                </a:extLst>
              </p:cNvPr>
              <p:cNvGrpSpPr/>
              <p:nvPr/>
            </p:nvGrpSpPr>
            <p:grpSpPr>
              <a:xfrm>
                <a:off x="1330422" y="8335973"/>
                <a:ext cx="11349261" cy="3346318"/>
                <a:chOff x="288965" y="766822"/>
                <a:chExt cx="11349261" cy="3346318"/>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8965" y="1634958"/>
                  <a:ext cx="6319"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3166458" y="1634958"/>
                  <a:ext cx="1275" cy="205592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5384551" cy="275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57"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58"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59"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60"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61"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64"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65"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9415726" y="2672307"/>
                  <a:ext cx="2222500" cy="3915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66"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sp>
            <p:nvSpPr>
              <p:cNvPr id="426" name="TextBox 425">
                <a:extLst>
                  <a:ext uri="{FF2B5EF4-FFF2-40B4-BE49-F238E27FC236}">
                    <a16:creationId xmlns:a16="http://schemas.microsoft.com/office/drawing/2014/main" id="{7945EAA0-5726-4EBA-AC1D-9B700E9D0B9E}"/>
                  </a:ext>
                </a:extLst>
              </p:cNvPr>
              <p:cNvSpPr txBox="1"/>
              <p:nvPr/>
            </p:nvSpPr>
            <p:spPr>
              <a:xfrm>
                <a:off x="10328614" y="9438479"/>
                <a:ext cx="2318679" cy="5284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r"/>
                <a:r>
                  <a:rPr lang="en-US" altLang="en-US" sz="1400" b="1" dirty="0">
                    <a:solidFill>
                      <a:schemeClr val="bg1"/>
                    </a:solidFill>
                  </a:rPr>
                  <a:t>Karla Colin Renteria</a:t>
                </a:r>
                <a:br>
                  <a:rPr lang="en-US" altLang="en-US" sz="1200" b="1" dirty="0">
                    <a:solidFill>
                      <a:schemeClr val="bg1"/>
                    </a:solidFill>
                  </a:rPr>
                </a:b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pic>
            <p:nvPicPr>
              <p:cNvPr id="14" name="Picture 13">
                <a:extLst>
                  <a:ext uri="{FF2B5EF4-FFF2-40B4-BE49-F238E27FC236}">
                    <a16:creationId xmlns:a16="http://schemas.microsoft.com/office/drawing/2014/main" id="{41B87995-EDA3-4FDA-AC70-12B1BF7E2D2C}"/>
                  </a:ext>
                </a:extLst>
              </p:cNvPr>
              <p:cNvPicPr>
                <a:picLocks noChangeAspect="1"/>
              </p:cNvPicPr>
              <p:nvPr/>
            </p:nvPicPr>
            <p:blipFill>
              <a:blip r:embed="rId67" cstate="email">
                <a:extLst>
                  <a:ext uri="{28A0092B-C50C-407E-A947-70E740481C1C}">
                    <a14:useLocalDpi xmlns:a14="http://schemas.microsoft.com/office/drawing/2010/main" val="0"/>
                  </a:ext>
                </a:extLst>
              </a:blip>
              <a:stretch>
                <a:fillRect/>
              </a:stretch>
            </p:blipFill>
            <p:spPr>
              <a:xfrm>
                <a:off x="10247794" y="9335060"/>
                <a:ext cx="692037" cy="695808"/>
              </a:xfrm>
              <a:prstGeom prst="ellipse">
                <a:avLst/>
              </a:prstGeom>
            </p:spPr>
          </p:pic>
        </p:grpSp>
        <p:sp>
          <p:nvSpPr>
            <p:cNvPr id="355" name="Oval 354">
              <a:extLst>
                <a:ext uri="{FF2B5EF4-FFF2-40B4-BE49-F238E27FC236}">
                  <a16:creationId xmlns:a16="http://schemas.microsoft.com/office/drawing/2014/main" id="{5A33586F-F753-4BDE-B68D-3B742514917E}"/>
                </a:ext>
              </a:extLst>
            </p:cNvPr>
            <p:cNvSpPr/>
            <p:nvPr/>
          </p:nvSpPr>
          <p:spPr>
            <a:xfrm>
              <a:off x="10784314" y="10605378"/>
              <a:ext cx="702174" cy="729153"/>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6" name="Picture 355">
              <a:extLst>
                <a:ext uri="{FF2B5EF4-FFF2-40B4-BE49-F238E27FC236}">
                  <a16:creationId xmlns:a16="http://schemas.microsoft.com/office/drawing/2014/main" id="{27A7647C-1760-44CC-B4E4-E0415D409E1F}"/>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0904790" y="10657800"/>
              <a:ext cx="476647" cy="595807"/>
            </a:xfrm>
            <a:prstGeom prst="rect">
              <a:avLst/>
            </a:prstGeom>
          </p:spPr>
        </p:pic>
      </p:grpSp>
      <p:cxnSp>
        <p:nvCxnSpPr>
          <p:cNvPr id="359" name="Straight Arrow Connector 358">
            <a:extLst>
              <a:ext uri="{FF2B5EF4-FFF2-40B4-BE49-F238E27FC236}">
                <a16:creationId xmlns:a16="http://schemas.microsoft.com/office/drawing/2014/main" id="{2FB9FAF4-7C92-4726-BCF4-678D1031E729}"/>
              </a:ext>
            </a:extLst>
          </p:cNvPr>
          <p:cNvCxnSpPr>
            <a:cxnSpLocks/>
          </p:cNvCxnSpPr>
          <p:nvPr/>
        </p:nvCxnSpPr>
        <p:spPr>
          <a:xfrm>
            <a:off x="25521780" y="11602657"/>
            <a:ext cx="12291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16936250" y="2584707"/>
            <a:ext cx="62" cy="36508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1556494" y="3736379"/>
            <a:ext cx="5211562"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4EABE503-3F63-478C-BE05-18F06BFD195D}"/>
              </a:ext>
            </a:extLst>
          </p:cNvPr>
          <p:cNvCxnSpPr>
            <a:cxnSpLocks/>
          </p:cNvCxnSpPr>
          <p:nvPr/>
        </p:nvCxnSpPr>
        <p:spPr>
          <a:xfrm>
            <a:off x="21556494" y="373637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0" name="Straight Arrow Connector 399">
            <a:extLst>
              <a:ext uri="{FF2B5EF4-FFF2-40B4-BE49-F238E27FC236}">
                <a16:creationId xmlns:a16="http://schemas.microsoft.com/office/drawing/2014/main" id="{0FCD1B36-85CC-412C-9815-6491FB416EB9}"/>
              </a:ext>
            </a:extLst>
          </p:cNvPr>
          <p:cNvCxnSpPr>
            <a:cxnSpLocks/>
            <a:endCxn id="536" idx="1"/>
          </p:cNvCxnSpPr>
          <p:nvPr/>
        </p:nvCxnSpPr>
        <p:spPr>
          <a:xfrm>
            <a:off x="21556494" y="4043620"/>
            <a:ext cx="654487"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C5BDE610-F3CA-40C7-A98B-E701A490CF54}"/>
              </a:ext>
            </a:extLst>
          </p:cNvPr>
          <p:cNvCxnSpPr>
            <a:cxnSpLocks/>
            <a:endCxn id="323" idx="1"/>
          </p:cNvCxnSpPr>
          <p:nvPr/>
        </p:nvCxnSpPr>
        <p:spPr>
          <a:xfrm>
            <a:off x="21568613" y="6722164"/>
            <a:ext cx="642367"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5" name="Straight Arrow Connector 414">
            <a:extLst>
              <a:ext uri="{FF2B5EF4-FFF2-40B4-BE49-F238E27FC236}">
                <a16:creationId xmlns:a16="http://schemas.microsoft.com/office/drawing/2014/main" id="{7983F324-4253-4A52-8D03-F6C11173AB62}"/>
              </a:ext>
            </a:extLst>
          </p:cNvPr>
          <p:cNvCxnSpPr>
            <a:cxnSpLocks/>
          </p:cNvCxnSpPr>
          <p:nvPr/>
        </p:nvCxnSpPr>
        <p:spPr>
          <a:xfrm>
            <a:off x="25853037" y="4192283"/>
            <a:ext cx="0" cy="20950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1BD1558C-038C-4931-AE4C-612D5A9E14CC}"/>
              </a:ext>
            </a:extLst>
          </p:cNvPr>
          <p:cNvCxnSpPr>
            <a:cxnSpLocks/>
          </p:cNvCxnSpPr>
          <p:nvPr/>
        </p:nvCxnSpPr>
        <p:spPr>
          <a:xfrm flipV="1">
            <a:off x="24028848" y="4413304"/>
            <a:ext cx="5504073"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3" name="Straight Arrow Connector 422">
            <a:extLst>
              <a:ext uri="{FF2B5EF4-FFF2-40B4-BE49-F238E27FC236}">
                <a16:creationId xmlns:a16="http://schemas.microsoft.com/office/drawing/2014/main" id="{AAC9B451-F3F8-48EF-B275-31D5ACB54B3C}"/>
              </a:ext>
            </a:extLst>
          </p:cNvPr>
          <p:cNvCxnSpPr>
            <a:cxnSpLocks/>
            <a:endCxn id="746" idx="0"/>
          </p:cNvCxnSpPr>
          <p:nvPr/>
        </p:nvCxnSpPr>
        <p:spPr>
          <a:xfrm>
            <a:off x="24028848" y="4397353"/>
            <a:ext cx="0" cy="1627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a:extLst>
              <a:ext uri="{FF2B5EF4-FFF2-40B4-BE49-F238E27FC236}">
                <a16:creationId xmlns:a16="http://schemas.microsoft.com/office/drawing/2014/main" id="{1A2D2E00-CB12-455F-9A24-80732E3E685A}"/>
              </a:ext>
            </a:extLst>
          </p:cNvPr>
          <p:cNvCxnSpPr>
            <a:cxnSpLocks/>
            <a:endCxn id="754" idx="0"/>
          </p:cNvCxnSpPr>
          <p:nvPr/>
        </p:nvCxnSpPr>
        <p:spPr>
          <a:xfrm>
            <a:off x="26795568" y="4421876"/>
            <a:ext cx="0" cy="17842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D388D229-E2C8-4D7D-9D1A-71A47829EAD3}"/>
              </a:ext>
            </a:extLst>
          </p:cNvPr>
          <p:cNvCxnSpPr>
            <a:cxnSpLocks/>
            <a:endCxn id="752" idx="0"/>
          </p:cNvCxnSpPr>
          <p:nvPr/>
        </p:nvCxnSpPr>
        <p:spPr>
          <a:xfrm>
            <a:off x="29522949" y="4380819"/>
            <a:ext cx="9973" cy="15743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8DAF969-ECA9-4D9C-A2A7-4F5CC3ADE9E4}"/>
              </a:ext>
            </a:extLst>
          </p:cNvPr>
          <p:cNvCxnSpPr>
            <a:cxnSpLocks/>
          </p:cNvCxnSpPr>
          <p:nvPr/>
        </p:nvCxnSpPr>
        <p:spPr>
          <a:xfrm flipH="1">
            <a:off x="5080217" y="2575670"/>
            <a:ext cx="39849" cy="599822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535806" y="453824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550075" y="679801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566748" y="5805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580524" y="493597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535806" y="7485233"/>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p:cNvCxnSpPr>
          <p:nvPr/>
        </p:nvCxnSpPr>
        <p:spPr>
          <a:xfrm>
            <a:off x="8665060" y="567932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p:cNvCxnSpPr>
          <p:nvPr/>
        </p:nvCxnSpPr>
        <p:spPr>
          <a:xfrm>
            <a:off x="8749210" y="4964445"/>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8713112" y="653225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548506" y="4459131"/>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89262" y="4078348"/>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2602999" y="4348053"/>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12615008" y="679801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12621780" y="5805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p:cNvCxnSpPr>
          <p:nvPr/>
        </p:nvCxnSpPr>
        <p:spPr>
          <a:xfrm>
            <a:off x="12621780" y="485875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2608638" y="4346398"/>
            <a:ext cx="573271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5495272" y="4370053"/>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p:cNvCxnSpPr>
          <p:nvPr/>
        </p:nvCxnSpPr>
        <p:spPr>
          <a:xfrm>
            <a:off x="15507281" y="682001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a:off x="15514053" y="5827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15514053" y="488075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9F68AE1B-1EDB-4EA4-91F5-390DB95151FD}"/>
              </a:ext>
            </a:extLst>
          </p:cNvPr>
          <p:cNvCxnSpPr>
            <a:cxnSpLocks/>
          </p:cNvCxnSpPr>
          <p:nvPr/>
        </p:nvCxnSpPr>
        <p:spPr>
          <a:xfrm>
            <a:off x="18341356" y="4345916"/>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8353365" y="679588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18360137" y="5803714"/>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p:cNvCxnSpPr>
          <p:nvPr/>
        </p:nvCxnSpPr>
        <p:spPr>
          <a:xfrm>
            <a:off x="18360137" y="4856615"/>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a16="http://schemas.microsoft.com/office/drawing/2014/main" id="{2EBD9E6C-15F2-49C6-88E1-E6DC510DA9C6}"/>
              </a:ext>
            </a:extLst>
          </p:cNvPr>
          <p:cNvCxnSpPr>
            <a:cxnSpLocks/>
          </p:cNvCxnSpPr>
          <p:nvPr/>
        </p:nvCxnSpPr>
        <p:spPr>
          <a:xfrm>
            <a:off x="24181248" y="6958406"/>
            <a:ext cx="0" cy="162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4" name="Straight Arrow Connector 303">
            <a:extLst>
              <a:ext uri="{FF2B5EF4-FFF2-40B4-BE49-F238E27FC236}">
                <a16:creationId xmlns:a16="http://schemas.microsoft.com/office/drawing/2014/main" id="{6FB6AD91-C7CE-4B21-9C27-66886FCA8AC7}"/>
              </a:ext>
            </a:extLst>
          </p:cNvPr>
          <p:cNvCxnSpPr>
            <a:cxnSpLocks/>
          </p:cNvCxnSpPr>
          <p:nvPr/>
        </p:nvCxnSpPr>
        <p:spPr>
          <a:xfrm>
            <a:off x="26947968" y="6982929"/>
            <a:ext cx="0" cy="178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7" name="Straight Arrow Connector 306">
            <a:extLst>
              <a:ext uri="{FF2B5EF4-FFF2-40B4-BE49-F238E27FC236}">
                <a16:creationId xmlns:a16="http://schemas.microsoft.com/office/drawing/2014/main" id="{6D00A6C3-8180-4885-9958-185BD03008A0}"/>
              </a:ext>
            </a:extLst>
          </p:cNvPr>
          <p:cNvCxnSpPr>
            <a:cxnSpLocks/>
          </p:cNvCxnSpPr>
          <p:nvPr/>
        </p:nvCxnSpPr>
        <p:spPr>
          <a:xfrm>
            <a:off x="29675349" y="6941872"/>
            <a:ext cx="9973" cy="157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8" name="Straight Connector 307">
            <a:extLst>
              <a:ext uri="{FF2B5EF4-FFF2-40B4-BE49-F238E27FC236}">
                <a16:creationId xmlns:a16="http://schemas.microsoft.com/office/drawing/2014/main" id="{E43DAB5B-8DF2-46D2-86B7-26B1A0D5C228}"/>
              </a:ext>
            </a:extLst>
          </p:cNvPr>
          <p:cNvCxnSpPr>
            <a:cxnSpLocks/>
          </p:cNvCxnSpPr>
          <p:nvPr/>
        </p:nvCxnSpPr>
        <p:spPr>
          <a:xfrm flipV="1">
            <a:off x="24203550" y="6949869"/>
            <a:ext cx="5504073"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Connector: Elbow 34">
            <a:extLst>
              <a:ext uri="{FF2B5EF4-FFF2-40B4-BE49-F238E27FC236}">
                <a16:creationId xmlns:a16="http://schemas.microsoft.com/office/drawing/2014/main" id="{CD13A17B-4F0B-4340-8918-4ED6C9FABEC2}"/>
              </a:ext>
            </a:extLst>
          </p:cNvPr>
          <p:cNvCxnSpPr>
            <a:cxnSpLocks/>
          </p:cNvCxnSpPr>
          <p:nvPr/>
        </p:nvCxnSpPr>
        <p:spPr>
          <a:xfrm>
            <a:off x="25253693" y="6777648"/>
            <a:ext cx="1168474" cy="138469"/>
          </a:xfrm>
          <a:prstGeom prst="bentConnector2">
            <a:avLst/>
          </a:prstGeom>
          <a:ln w="12700" cap="rnd">
            <a:solidFill>
              <a:srgbClr val="4F515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25517253" y="10238858"/>
            <a:ext cx="1" cy="13756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4" name="Straight Arrow Connector 313">
            <a:extLst>
              <a:ext uri="{FF2B5EF4-FFF2-40B4-BE49-F238E27FC236}">
                <a16:creationId xmlns:a16="http://schemas.microsoft.com/office/drawing/2014/main" id="{CB0CDF22-D45E-4477-B033-2BCD411E8687}"/>
              </a:ext>
            </a:extLst>
          </p:cNvPr>
          <p:cNvCxnSpPr>
            <a:cxnSpLocks/>
          </p:cNvCxnSpPr>
          <p:nvPr/>
        </p:nvCxnSpPr>
        <p:spPr>
          <a:xfrm>
            <a:off x="25540162" y="10753562"/>
            <a:ext cx="12291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575650" y="9534982"/>
            <a:ext cx="1385" cy="35506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id="{FA02D44E-0E6C-497F-A2A8-9398105B5687}"/>
              </a:ext>
            </a:extLst>
          </p:cNvPr>
          <p:cNvCxnSpPr>
            <a:cxnSpLocks/>
          </p:cNvCxnSpPr>
          <p:nvPr/>
        </p:nvCxnSpPr>
        <p:spPr>
          <a:xfrm>
            <a:off x="590934" y="11064852"/>
            <a:ext cx="18171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p:cNvCxnSpPr>
          <p:nvPr/>
        </p:nvCxnSpPr>
        <p:spPr>
          <a:xfrm flipV="1">
            <a:off x="576169" y="10163292"/>
            <a:ext cx="201744" cy="1211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id="{E8FF3345-33D9-4F5A-BD7E-5270CEA52F3E}"/>
              </a:ext>
            </a:extLst>
          </p:cNvPr>
          <p:cNvCxnSpPr>
            <a:cxnSpLocks/>
          </p:cNvCxnSpPr>
          <p:nvPr/>
        </p:nvCxnSpPr>
        <p:spPr>
          <a:xfrm>
            <a:off x="575491" y="12016617"/>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574107" y="9556526"/>
            <a:ext cx="11973068" cy="334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3637103"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3633105"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3647172"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3647172"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FCB3E392-A12F-4193-BF91-73C9D708DC06}"/>
              </a:ext>
            </a:extLst>
          </p:cNvPr>
          <p:cNvCxnSpPr>
            <a:cxnSpLocks/>
          </p:cNvCxnSpPr>
          <p:nvPr/>
        </p:nvCxnSpPr>
        <p:spPr>
          <a:xfrm flipH="1">
            <a:off x="12524873" y="9608190"/>
            <a:ext cx="1" cy="64176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2555068" y="10257907"/>
            <a:ext cx="1515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a16="http://schemas.microsoft.com/office/drawing/2014/main" id="{EAEA9169-2EE1-4F4B-BD56-452C4B8687DD}"/>
              </a:ext>
            </a:extLst>
          </p:cNvPr>
          <p:cNvCxnSpPr>
            <a:cxnSpLocks/>
          </p:cNvCxnSpPr>
          <p:nvPr/>
        </p:nvCxnSpPr>
        <p:spPr>
          <a:xfrm>
            <a:off x="606212" y="13085675"/>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3647172"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6687453"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6683455"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6697522"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6697522"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6697522"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9673180"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9669182"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p:cNvCxnSpPr>
          <p:nvPr/>
        </p:nvCxnSpPr>
        <p:spPr>
          <a:xfrm>
            <a:off x="9683249"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9683249"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a:extLst>
              <a:ext uri="{FF2B5EF4-FFF2-40B4-BE49-F238E27FC236}">
                <a16:creationId xmlns:a16="http://schemas.microsoft.com/office/drawing/2014/main" id="{6897425E-E4F0-415A-8B32-981E3A817661}"/>
              </a:ext>
            </a:extLst>
          </p:cNvPr>
          <p:cNvCxnSpPr>
            <a:cxnSpLocks/>
          </p:cNvCxnSpPr>
          <p:nvPr/>
        </p:nvCxnSpPr>
        <p:spPr>
          <a:xfrm>
            <a:off x="9683249"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AF3B116C-26D5-4DEE-9E84-482EF1A63850}"/>
              </a:ext>
            </a:extLst>
          </p:cNvPr>
          <p:cNvCxnSpPr>
            <a:cxnSpLocks/>
          </p:cNvCxnSpPr>
          <p:nvPr/>
        </p:nvCxnSpPr>
        <p:spPr>
          <a:xfrm flipH="1">
            <a:off x="6693826" y="936066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749210" y="318897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7152726" y="4168609"/>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8329382A-6CB2-4997-84DD-33344155DEDC}"/>
              </a:ext>
            </a:extLst>
          </p:cNvPr>
          <p:cNvCxnSpPr>
            <a:cxnSpLocks/>
          </p:cNvCxnSpPr>
          <p:nvPr/>
        </p:nvCxnSpPr>
        <p:spPr>
          <a:xfrm flipH="1">
            <a:off x="21117942" y="2597648"/>
            <a:ext cx="39849" cy="65980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4226"/>
            <a:ext cx="22297626" cy="7927365"/>
            <a:chOff x="4283769" y="3164226"/>
            <a:chExt cx="22297626" cy="7927365"/>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3769" y="5915942"/>
              <a:ext cx="17153" cy="35082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30789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784457" y="6318939"/>
              <a:ext cx="6775603"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EcoBuildings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267646"/>
              <a:ext cx="7343050"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79403" y="8392319"/>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457645" cy="18220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135674"/>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4895" y="3164226"/>
              <a:ext cx="2131771" cy="2146391"/>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19898318" y="9140280"/>
              <a:ext cx="668307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Energy,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19260660" y="900978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40548" y="1714477"/>
            <a:ext cx="29794788" cy="10755104"/>
            <a:chOff x="726074" y="940276"/>
            <a:chExt cx="29794788" cy="10755104"/>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604244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1093217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25290172" y="10636825"/>
              <a:ext cx="5214066"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 </a:t>
              </a:r>
              <a:endParaRPr lang="en-US" sz="2956"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24533021" y="10312234"/>
              <a:ext cx="1702028" cy="13466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4623930" y="6966950"/>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6978765" y="978114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sp>
          <p:nvSpPr>
            <p:cNvPr id="146" name="TextBox 145">
              <a:extLst>
                <a:ext uri="{FF2B5EF4-FFF2-40B4-BE49-F238E27FC236}">
                  <a16:creationId xmlns:a16="http://schemas.microsoft.com/office/drawing/2014/main" id="{BCA9E1DD-4ECF-428B-B606-8F4D687A7FFB}"/>
                </a:ext>
              </a:extLst>
            </p:cNvPr>
            <p:cNvSpPr txBox="1"/>
            <p:nvPr/>
          </p:nvSpPr>
          <p:spPr>
            <a:xfrm>
              <a:off x="1596094" y="7427044"/>
              <a:ext cx="6532151" cy="18208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br>
                <a:rPr lang="en-US" sz="3547" b="1" dirty="0">
                  <a:solidFill>
                    <a:schemeClr val="bg1"/>
                  </a:solidFill>
                </a:rPr>
              </a:br>
              <a:r>
                <a:rPr lang="en-US" sz="3547" b="1" dirty="0">
                  <a:solidFill>
                    <a:schemeClr val="bg1"/>
                  </a:solidFill>
                </a:rPr>
                <a:t>             </a:t>
              </a:r>
              <a:r>
                <a:rPr lang="en-US" sz="2400" dirty="0">
                  <a:solidFill>
                    <a:schemeClr val="bg1"/>
                  </a:solidFill>
                </a:rPr>
                <a:t>CoS &amp; SBO P1</a:t>
              </a:r>
              <a:endParaRPr lang="en-US" sz="2800"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rotWithShape="1">
            <a:blip r:embed="rId4"/>
            <a:srcRect t="-1050" r="5663" b="1"/>
            <a:stretch/>
          </p:blipFill>
          <p:spPr>
            <a:xfrm>
              <a:off x="12134075" y="940276"/>
              <a:ext cx="2334118" cy="214766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6"/>
            <a:stretch>
              <a:fillRect/>
            </a:stretch>
          </p:blipFill>
          <p:spPr>
            <a:xfrm>
              <a:off x="1094513" y="7330830"/>
              <a:ext cx="1986876" cy="19966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7"/>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8"/>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802950" y="10285347"/>
              <a:ext cx="1128029" cy="1410033"/>
            </a:xfrm>
            <a:prstGeom prst="rect">
              <a:avLst/>
            </a:prstGeom>
          </p:spPr>
        </p:pic>
        <p:sp>
          <p:nvSpPr>
            <p:cNvPr id="53" name="TextBox 52">
              <a:extLst>
                <a:ext uri="{FF2B5EF4-FFF2-40B4-BE49-F238E27FC236}">
                  <a16:creationId xmlns:a16="http://schemas.microsoft.com/office/drawing/2014/main" id="{A66CBFB3-DD79-45A6-A6BB-18155A660BE7}"/>
                </a:ext>
              </a:extLst>
            </p:cNvPr>
            <p:cNvSpPr txBox="1"/>
            <p:nvPr/>
          </p:nvSpPr>
          <p:spPr>
            <a:xfrm>
              <a:off x="25076703" y="8683543"/>
              <a:ext cx="5427535"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2800" b="1" dirty="0">
                  <a:solidFill>
                    <a:schemeClr val="bg1"/>
                  </a:solidFill>
                </a:rPr>
                <a:t>Mayra Munoz</a:t>
              </a:r>
            </a:p>
            <a:p>
              <a:r>
                <a:rPr lang="en-US" sz="2800" b="1" dirty="0">
                  <a:solidFill>
                    <a:schemeClr val="bg1"/>
                  </a:solidFill>
                </a:rPr>
                <a:t>            </a:t>
              </a:r>
              <a:r>
                <a:rPr lang="en-US" sz="1800" b="1" dirty="0">
                  <a:solidFill>
                    <a:schemeClr val="bg1"/>
                  </a:solidFill>
                </a:rPr>
                <a:t> </a:t>
              </a:r>
              <a:r>
                <a:rPr lang="en-US" sz="2000" b="1" dirty="0">
                  <a:solidFill>
                    <a:schemeClr val="bg1"/>
                  </a:solidFill>
                </a:rPr>
                <a:t>Elec- Mech Engr</a:t>
              </a:r>
              <a:r>
                <a:rPr lang="en-US" sz="1800" b="1" dirty="0">
                  <a:solidFill>
                    <a:schemeClr val="bg1"/>
                  </a:solidFill>
                </a:rPr>
                <a:t>, </a:t>
              </a:r>
              <a:r>
                <a:rPr lang="en-US" sz="1400" b="1" dirty="0">
                  <a:solidFill>
                    <a:schemeClr val="bg1"/>
                  </a:solidFill>
                </a:rPr>
                <a:t>PIIT MTY MEX</a:t>
              </a:r>
            </a:p>
            <a:p>
              <a:r>
                <a:rPr lang="en-US" sz="2400" dirty="0">
                  <a:solidFill>
                    <a:schemeClr val="bg1"/>
                  </a:solidFill>
                </a:rPr>
                <a:t>               </a:t>
              </a:r>
              <a:r>
                <a:rPr lang="en-US" sz="1800" dirty="0">
                  <a:solidFill>
                    <a:schemeClr val="bg1"/>
                  </a:solidFill>
                </a:rPr>
                <a:t>Materials/QVE-COS</a:t>
              </a:r>
            </a:p>
          </p:txBody>
        </p:sp>
        <p:sp>
          <p:nvSpPr>
            <p:cNvPr id="54" name="TextBox 53">
              <a:extLst>
                <a:ext uri="{FF2B5EF4-FFF2-40B4-BE49-F238E27FC236}">
                  <a16:creationId xmlns:a16="http://schemas.microsoft.com/office/drawing/2014/main" id="{9AED357A-78E0-4850-BB9A-6919F249FA66}"/>
                </a:ext>
              </a:extLst>
            </p:cNvPr>
            <p:cNvSpPr txBox="1"/>
            <p:nvPr/>
          </p:nvSpPr>
          <p:spPr>
            <a:xfrm>
              <a:off x="1744086" y="9436141"/>
              <a:ext cx="6384160"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Karla Sauceda</a:t>
              </a:r>
            </a:p>
            <a:p>
              <a:r>
                <a:rPr lang="en-US" sz="3200" dirty="0">
                  <a:solidFill>
                    <a:schemeClr val="bg1"/>
                  </a:solidFill>
                </a:rPr>
                <a:t>	</a:t>
              </a:r>
              <a:r>
                <a:rPr lang="en-US" sz="2000" b="1" dirty="0">
                  <a:solidFill>
                    <a:schemeClr val="bg1"/>
                  </a:solidFill>
                </a:rPr>
                <a:t> </a:t>
              </a:r>
              <a:r>
                <a:rPr lang="en-US" sz="2400" b="1" dirty="0">
                  <a:solidFill>
                    <a:schemeClr val="bg1"/>
                  </a:solidFill>
                </a:rPr>
                <a:t>Elec- Mech Engr</a:t>
              </a:r>
              <a:r>
                <a:rPr lang="en-US" sz="2000" b="1" dirty="0">
                  <a:solidFill>
                    <a:schemeClr val="bg1"/>
                  </a:solidFill>
                </a:rPr>
                <a:t>, </a:t>
              </a:r>
              <a:r>
                <a:rPr lang="en-US" sz="1600" b="1" dirty="0">
                  <a:solidFill>
                    <a:schemeClr val="bg1"/>
                  </a:solidFill>
                </a:rPr>
                <a:t>PIIT MTY MEX</a:t>
              </a:r>
            </a:p>
            <a:p>
              <a:r>
                <a:rPr lang="en-US" sz="2800" dirty="0">
                  <a:solidFill>
                    <a:schemeClr val="bg1"/>
                  </a:solidFill>
                </a:rPr>
                <a:t>	</a:t>
              </a:r>
              <a:r>
                <a:rPr lang="en-US" sz="2000" dirty="0">
                  <a:solidFill>
                    <a:schemeClr val="bg1"/>
                  </a:solidFill>
                </a:rPr>
                <a:t>Plastics/QVE -COS</a:t>
              </a:r>
            </a:p>
          </p:txBody>
        </p:sp>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1"/>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9888" cy="6106751"/>
              <a:chOff x="12105575" y="5997197"/>
              <a:chExt cx="7135698" cy="6226495"/>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4" name="TextBox 63">
                <a:extLst>
                  <a:ext uri="{FF2B5EF4-FFF2-40B4-BE49-F238E27FC236}">
                    <a16:creationId xmlns:a16="http://schemas.microsoft.com/office/drawing/2014/main" id="{758459CF-DA62-487A-8CD0-DE454AA2C1E4}"/>
                  </a:ext>
                </a:extLst>
              </p:cNvPr>
              <p:cNvSpPr txBox="1"/>
              <p:nvPr/>
            </p:nvSpPr>
            <p:spPr>
              <a:xfrm>
                <a:off x="12983842" y="10242993"/>
                <a:ext cx="6257431"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Anahi Contreras</a:t>
                </a:r>
              </a:p>
              <a:p>
                <a:r>
                  <a:rPr lang="en-US" sz="3547" b="1"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2"/>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3"/>
              <a:stretch>
                <a:fillRect/>
              </a:stretch>
            </p:blipFill>
            <p:spPr>
              <a:xfrm>
                <a:off x="12243114"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Picture 68">
                <a:extLst>
                  <a:ext uri="{FF2B5EF4-FFF2-40B4-BE49-F238E27FC236}">
                    <a16:creationId xmlns:a16="http://schemas.microsoft.com/office/drawing/2014/main" id="{A2DE691A-5BD9-476C-AD6A-FF1AD3C38D1B}"/>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2289118" y="10186590"/>
                <a:ext cx="1821362" cy="203710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765948" y="3397611"/>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24541997" y="5194001"/>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5"/>
            <a:stretch>
              <a:fillRect/>
            </a:stretch>
          </p:blipFill>
          <p:spPr>
            <a:xfrm>
              <a:off x="24330483" y="3255597"/>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6"/>
            <a:stretch>
              <a:fillRect/>
            </a:stretch>
          </p:blipFill>
          <p:spPr>
            <a:xfrm>
              <a:off x="24371037" y="5052577"/>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7514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954851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7"/>
            <a:stretch>
              <a:fillRect/>
            </a:stretch>
          </p:blipFill>
          <p:spPr>
            <a:xfrm>
              <a:off x="16557913" y="973059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8A940D1F-79DD-4427-B462-C2AB94813520}"/>
                </a:ext>
              </a:extLst>
            </p:cNvPr>
            <p:cNvPicPr>
              <a:picLocks noChangeAspect="1"/>
            </p:cNvPicPr>
            <p:nvPr/>
          </p:nvPicPr>
          <p:blipFill>
            <a:blip r:embed="rId18"/>
            <a:stretch>
              <a:fillRect/>
            </a:stretch>
          </p:blipFill>
          <p:spPr>
            <a:xfrm>
              <a:off x="1182985" y="9395970"/>
              <a:ext cx="1973643" cy="1820819"/>
            </a:xfrm>
            <a:prstGeom prst="ellipse">
              <a:avLst/>
            </a:prstGeom>
            <a:ln>
              <a:noFill/>
            </a:ln>
            <a:effectLst>
              <a:outerShdw blurRad="190500" algn="tl" rotWithShape="0">
                <a:srgbClr val="000000">
                  <a:alpha val="70000"/>
                </a:srgbClr>
              </a:outerShdw>
            </a:effec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l="31924" t="24901" r="23576" b="27902"/>
            <a:stretch/>
          </p:blipFill>
          <p:spPr bwMode="auto">
            <a:xfrm>
              <a:off x="24323537" y="6899038"/>
              <a:ext cx="1757777" cy="17041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AA4A6B53-E97E-47BE-A252-5BDCFA03BF58}"/>
                </a:ext>
              </a:extLst>
            </p:cNvPr>
            <p:cNvPicPr>
              <a:picLocks noChangeAspect="1"/>
            </p:cNvPicPr>
            <p:nvPr/>
          </p:nvPicPr>
          <p:blipFill>
            <a:blip r:embed="rId20"/>
            <a:stretch>
              <a:fillRect/>
            </a:stretch>
          </p:blipFill>
          <p:spPr>
            <a:xfrm>
              <a:off x="24462663" y="8608012"/>
              <a:ext cx="1735978" cy="162142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5"/>
          <a:srcRect t="1495"/>
          <a:stretch/>
        </p:blipFill>
        <p:spPr>
          <a:xfrm>
            <a:off x="12364986" y="2192973"/>
            <a:ext cx="2331423" cy="2244653"/>
          </a:xfrm>
          <a:prstGeom prst="ellipse">
            <a:avLst/>
          </a:prstGeom>
          <a:ln>
            <a:noFill/>
          </a:ln>
          <a:effectLst>
            <a:softEdge rad="112500"/>
          </a:effectLst>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5160331" y="12649404"/>
            <a:ext cx="6379688" cy="1283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it-IT" sz="4138" dirty="0">
                <a:solidFill>
                  <a:schemeClr val="bg1"/>
                </a:solidFill>
              </a:rPr>
              <a:t>Karla Colin Renteria</a:t>
            </a:r>
          </a:p>
          <a:p>
            <a:pPr algn="r"/>
            <a:r>
              <a:rPr lang="it-IT" sz="3600" dirty="0">
                <a:solidFill>
                  <a:schemeClr val="bg1"/>
                </a:solidFill>
              </a:rPr>
              <a:t>Supplier Quality Engineer </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830607" y="12261617"/>
            <a:ext cx="2087248" cy="2098622"/>
          </a:xfrm>
          <a:prstGeom prst="ellipse">
            <a:avLst/>
          </a:prstGeom>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383823" y="693756"/>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7355021" y="4570481"/>
            <a:ext cx="128328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7321571" y="457545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814195" y="3760512"/>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621483" y="2279861"/>
            <a:ext cx="6871362"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7550343" y="7006261"/>
            <a:ext cx="29480" cy="65347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7550343" y="800234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7535666" y="108495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270372" y="650333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11942826" y="2038960"/>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70521" y="1994884"/>
            <a:ext cx="2325539" cy="2276790"/>
          </a:xfrm>
          <a:prstGeom prst="ellipse">
            <a:avLst/>
          </a:prstGeom>
          <a:ln>
            <a:noFill/>
          </a:ln>
          <a:effectLst>
            <a:softEdge rad="112500"/>
          </a:effectLst>
        </p:spPr>
      </p:pic>
      <p:grpSp>
        <p:nvGrpSpPr>
          <p:cNvPr id="28" name="Group 27">
            <a:extLst>
              <a:ext uri="{FF2B5EF4-FFF2-40B4-BE49-F238E27FC236}">
                <a16:creationId xmlns:a16="http://schemas.microsoft.com/office/drawing/2014/main" id="{971DDFC8-CBBA-4D1D-B423-4B557EEFD709}"/>
              </a:ext>
            </a:extLst>
          </p:cNvPr>
          <p:cNvGrpSpPr/>
          <p:nvPr/>
        </p:nvGrpSpPr>
        <p:grpSpPr>
          <a:xfrm>
            <a:off x="8124926" y="12465462"/>
            <a:ext cx="5946257" cy="1824384"/>
            <a:chOff x="20964612" y="6015573"/>
            <a:chExt cx="5946257" cy="1824384"/>
          </a:xfrm>
        </p:grpSpPr>
        <p:sp>
          <p:nvSpPr>
            <p:cNvPr id="47" name="TextBox 46">
              <a:extLst>
                <a:ext uri="{FF2B5EF4-FFF2-40B4-BE49-F238E27FC236}">
                  <a16:creationId xmlns:a16="http://schemas.microsoft.com/office/drawing/2014/main" id="{2B181B2B-9C8D-4DAE-B615-D77FE5BE8C59}"/>
                </a:ext>
              </a:extLst>
            </p:cNvPr>
            <p:cNvSpPr txBox="1"/>
            <p:nvPr/>
          </p:nvSpPr>
          <p:spPr>
            <a:xfrm>
              <a:off x="21658301" y="6263686"/>
              <a:ext cx="5252568" cy="12774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s-MX" sz="4138" b="1" dirty="0">
                  <a:solidFill>
                    <a:schemeClr val="bg1"/>
                  </a:solidFill>
                </a:rPr>
                <a:t> </a:t>
              </a:r>
              <a:r>
                <a:rPr lang="en-US" sz="4138" b="1" dirty="0">
                  <a:solidFill>
                    <a:schemeClr val="bg1"/>
                  </a:solidFill>
                </a:rPr>
                <a:t>       Open Position</a:t>
              </a:r>
              <a:endParaRPr lang="en-US" sz="3547" b="1" dirty="0">
                <a:solidFill>
                  <a:schemeClr val="bg1"/>
                </a:solidFill>
              </a:endParaRPr>
            </a:p>
            <a:p>
              <a:pPr algn="just"/>
              <a:r>
                <a:rPr lang="en-US" sz="3547" b="1" dirty="0">
                  <a:solidFill>
                    <a:schemeClr val="bg1"/>
                  </a:solidFill>
                </a:rPr>
                <a:t>           </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20964612" y="6015573"/>
              <a:ext cx="1881851" cy="182438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1" name="Picture 40">
              <a:extLst>
                <a:ext uri="{FF2B5EF4-FFF2-40B4-BE49-F238E27FC236}">
                  <a16:creationId xmlns:a16="http://schemas.microsoft.com/office/drawing/2014/main" id="{98B26E91-B308-4154-9795-0294BD98D4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318091" y="6127680"/>
              <a:ext cx="1192085" cy="1490103"/>
            </a:xfrm>
            <a:prstGeom prst="rect">
              <a:avLst/>
            </a:prstGeom>
          </p:spPr>
        </p:pic>
      </p:grp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a:off x="7556892" y="135178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3950085" y="5209042"/>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599046" y="7003776"/>
            <a:ext cx="29480" cy="66661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621348" y="8132443"/>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584369" y="110019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605595" y="136702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645076" y="7020772"/>
            <a:ext cx="692465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A3F1A3A8-2E1D-460F-8F59-85633B02447B}"/>
              </a:ext>
            </a:extLst>
          </p:cNvPr>
          <p:cNvCxnSpPr>
            <a:cxnSpLocks/>
          </p:cNvCxnSpPr>
          <p:nvPr/>
        </p:nvCxnSpPr>
        <p:spPr>
          <a:xfrm>
            <a:off x="20176529" y="4554186"/>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FF521DD-7543-411E-AEEE-0FD20AF21526}"/>
              </a:ext>
            </a:extLst>
          </p:cNvPr>
          <p:cNvGrpSpPr/>
          <p:nvPr/>
        </p:nvGrpSpPr>
        <p:grpSpPr>
          <a:xfrm>
            <a:off x="14862804" y="6590307"/>
            <a:ext cx="16180142" cy="6930430"/>
            <a:chOff x="14592759" y="5645473"/>
            <a:chExt cx="15739643" cy="7987342"/>
          </a:xfrm>
        </p:grpSpPr>
        <p:grpSp>
          <p:nvGrpSpPr>
            <p:cNvPr id="37" name="Group 36">
              <a:extLst>
                <a:ext uri="{FF2B5EF4-FFF2-40B4-BE49-F238E27FC236}">
                  <a16:creationId xmlns:a16="http://schemas.microsoft.com/office/drawing/2014/main" id="{1835F6B5-27AF-43B7-AF45-FD44B54E8DCF}"/>
                </a:ext>
              </a:extLst>
            </p:cNvPr>
            <p:cNvGrpSpPr/>
            <p:nvPr/>
          </p:nvGrpSpPr>
          <p:grpSpPr>
            <a:xfrm>
              <a:off x="14621455" y="5917030"/>
              <a:ext cx="575833" cy="6800128"/>
              <a:chOff x="15785166" y="6401293"/>
              <a:chExt cx="575833" cy="6800128"/>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799843" y="6401293"/>
                <a:ext cx="29480" cy="680012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785166"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3992664" y="5704705"/>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Alma Dulce Gomez</a:t>
              </a:r>
            </a:p>
            <a:p>
              <a:r>
                <a:rPr lang="en-US" sz="3200" dirty="0">
                  <a:solidFill>
                    <a:schemeClr val="bg1"/>
                  </a:solidFill>
                </a:rPr>
                <a:t>	</a:t>
              </a:r>
              <a:r>
                <a:rPr lang="en-US" sz="2800" b="1" dirty="0">
                  <a:solidFill>
                    <a:schemeClr val="bg1"/>
                  </a:solidFill>
                </a:rPr>
                <a:t>Prj Specialist MTY, MEX </a:t>
              </a:r>
              <a:br>
                <a:rPr lang="en-US" sz="2800" b="1" dirty="0">
                  <a:solidFill>
                    <a:schemeClr val="bg1"/>
                  </a:solidFill>
                </a:rPr>
              </a:br>
              <a:r>
                <a:rPr lang="en-US" sz="2800" b="1" dirty="0">
                  <a:solidFill>
                    <a:schemeClr val="bg1"/>
                  </a:solidFill>
                </a:rPr>
                <a:t>               </a:t>
              </a:r>
              <a:r>
                <a:rPr lang="en-US" sz="2000" dirty="0">
                  <a:solidFill>
                    <a:schemeClr val="bg1"/>
                  </a:solidFill>
                </a:rPr>
                <a:t>Idea Evolution (PP and Energy)</a:t>
              </a:r>
              <a:endParaRPr lang="en-US" sz="2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3810270" y="8340829"/>
              <a:ext cx="6522132"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Sonia Irasema Arzola</a:t>
              </a:r>
              <a:endParaRPr lang="en-US" sz="32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Idea Evolution (Industry &amp; </a:t>
              </a:r>
              <a:r>
                <a:rPr lang="en-US" sz="2000" dirty="0" err="1">
                  <a:solidFill>
                    <a:schemeClr val="bg1"/>
                  </a:solidFill>
                </a:rPr>
                <a:t>Ecobuildings</a:t>
              </a:r>
              <a:r>
                <a:rPr lang="en-US" sz="2000" dirty="0">
                  <a:solidFill>
                    <a:schemeClr val="bg1"/>
                  </a:solidFill>
                </a:rPr>
                <a:t>)</a:t>
              </a:r>
              <a:endParaRPr lang="en-US" sz="32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15874675" y="6390579"/>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Andres Chapa</a:t>
              </a:r>
            </a:p>
            <a:p>
              <a:r>
                <a:rPr lang="en-US" sz="3200" dirty="0">
                  <a:solidFill>
                    <a:schemeClr val="bg1"/>
                  </a:solidFill>
                </a:rPr>
                <a:t>	  </a:t>
              </a:r>
              <a:r>
                <a:rPr lang="en-US" sz="2800" b="1" dirty="0">
                  <a:solidFill>
                    <a:schemeClr val="bg1"/>
                  </a:solidFill>
                </a:rPr>
                <a:t>Prj Specialist MTY, MEX </a:t>
              </a:r>
            </a:p>
            <a:p>
              <a:r>
                <a:rPr lang="en-US" sz="2800" dirty="0">
                  <a:solidFill>
                    <a:schemeClr val="bg1"/>
                  </a:solidFill>
                </a:rPr>
                <a:t>	</a:t>
              </a:r>
              <a:r>
                <a:rPr lang="en-US" sz="2000" dirty="0">
                  <a:solidFill>
                    <a:schemeClr val="bg1"/>
                  </a:solidFill>
                </a:rPr>
                <a:t>   Idea Evolution (Ecobuilding &amp; PP)</a:t>
              </a:r>
              <a:endParaRPr lang="en-US" sz="2800" dirty="0">
                <a:solidFill>
                  <a:schemeClr val="bg1"/>
                </a:solidFill>
              </a:endParaRPr>
            </a:p>
          </p:txBody>
        </p:sp>
        <p:sp>
          <p:nvSpPr>
            <p:cNvPr id="141" name="TextBox 140">
              <a:extLst>
                <a:ext uri="{FF2B5EF4-FFF2-40B4-BE49-F238E27FC236}">
                  <a16:creationId xmlns:a16="http://schemas.microsoft.com/office/drawing/2014/main" id="{643320B0-4B7D-4748-9AF8-330545EDCD16}"/>
                </a:ext>
              </a:extLst>
            </p:cNvPr>
            <p:cNvSpPr txBox="1"/>
            <p:nvPr/>
          </p:nvSpPr>
          <p:spPr>
            <a:xfrm>
              <a:off x="15874675" y="9065544"/>
              <a:ext cx="633973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Salma Elisa Arteaga</a:t>
              </a:r>
              <a:endParaRPr lang="en-US" sz="28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(Retail &amp; Projects)</a:t>
              </a:r>
              <a:endParaRPr lang="en-US" sz="3200" dirty="0">
                <a:solidFill>
                  <a:schemeClr val="bg1"/>
                </a:solidFill>
              </a:endParaRPr>
            </a:p>
          </p:txBody>
        </p:sp>
        <p:sp>
          <p:nvSpPr>
            <p:cNvPr id="146" name="TextBox 145">
              <a:extLst>
                <a:ext uri="{FF2B5EF4-FFF2-40B4-BE49-F238E27FC236}">
                  <a16:creationId xmlns:a16="http://schemas.microsoft.com/office/drawing/2014/main" id="{E2A8FD67-3FA4-4D84-9253-86F781E1C470}"/>
                </a:ext>
              </a:extLst>
            </p:cNvPr>
            <p:cNvSpPr txBox="1"/>
            <p:nvPr/>
          </p:nvSpPr>
          <p:spPr>
            <a:xfrm>
              <a:off x="23793034" y="10955939"/>
              <a:ext cx="6522132"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Alex Casillas</a:t>
              </a:r>
            </a:p>
            <a:p>
              <a:r>
                <a:rPr lang="en-US" sz="3200" dirty="0">
                  <a:solidFill>
                    <a:schemeClr val="bg1"/>
                  </a:solidFill>
                </a:rPr>
                <a:t>	   </a:t>
              </a:r>
              <a:r>
                <a:rPr lang="en-US" sz="2800" b="1" dirty="0">
                  <a:solidFill>
                    <a:schemeClr val="bg1"/>
                  </a:solidFill>
                </a:rPr>
                <a:t>Prj Specialist MTY, MEX</a:t>
              </a:r>
            </a:p>
            <a:p>
              <a:r>
                <a:rPr lang="en-US" sz="2800" dirty="0">
                  <a:solidFill>
                    <a:schemeClr val="bg1"/>
                  </a:solidFill>
                </a:rPr>
                <a:t>	   </a:t>
              </a:r>
              <a:r>
                <a:rPr lang="en-US" sz="2000" dirty="0">
                  <a:solidFill>
                    <a:schemeClr val="bg1"/>
                  </a:solidFill>
                </a:rPr>
                <a:t> Idea Evolution (ITD and Industry)</a:t>
              </a:r>
              <a:endParaRPr lang="en-US" sz="28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16023644" y="11681891"/>
              <a:ext cx="619076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Raygoza</a:t>
              </a: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(Energy and Retail)</a:t>
              </a:r>
              <a:endParaRPr lang="en-US" sz="32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5259875" y="11639671"/>
              <a:ext cx="2017882" cy="19898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0" dirty="0"/>
            </a:p>
          </p:txBody>
        </p:sp>
        <p:pic>
          <p:nvPicPr>
            <p:cNvPr id="150" name="Picture 149">
              <a:extLst>
                <a:ext uri="{FF2B5EF4-FFF2-40B4-BE49-F238E27FC236}">
                  <a16:creationId xmlns:a16="http://schemas.microsoft.com/office/drawing/2014/main" id="{0AB7539B-2365-4B92-B2F1-8F0FD5A31FB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53388" y="12056425"/>
              <a:ext cx="1076205" cy="1345253"/>
            </a:xfrm>
            <a:prstGeom prst="rect">
              <a:avLst/>
            </a:prstGeom>
          </p:spPr>
        </p:pic>
        <p:grpSp>
          <p:nvGrpSpPr>
            <p:cNvPr id="153" name="Group 152">
              <a:extLst>
                <a:ext uri="{FF2B5EF4-FFF2-40B4-BE49-F238E27FC236}">
                  <a16:creationId xmlns:a16="http://schemas.microsoft.com/office/drawing/2014/main" id="{01A88B2A-6BDE-40B4-AE92-468DDCF83D3E}"/>
                </a:ext>
              </a:extLst>
            </p:cNvPr>
            <p:cNvGrpSpPr/>
            <p:nvPr/>
          </p:nvGrpSpPr>
          <p:grpSpPr>
            <a:xfrm>
              <a:off x="22837538" y="5891624"/>
              <a:ext cx="592131" cy="6367062"/>
              <a:chOff x="15768868" y="6183862"/>
              <a:chExt cx="592131" cy="6367062"/>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flipH="1">
                <a:off x="15799843" y="6183862"/>
                <a:ext cx="29480" cy="63426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99843" y="7035388"/>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5423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550924"/>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4592759" y="5843409"/>
              <a:ext cx="836573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5"/>
            <a:stretch>
              <a:fillRect/>
            </a:stretch>
          </p:blipFill>
          <p:spPr>
            <a:xfrm>
              <a:off x="23392145" y="5645473"/>
              <a:ext cx="2006727" cy="2141458"/>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6"/>
            <a:srcRect l="2842" r="-1"/>
            <a:stretch/>
          </p:blipFill>
          <p:spPr>
            <a:xfrm>
              <a:off x="15377491" y="6192501"/>
              <a:ext cx="2044621" cy="218062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1" name="Picture 150">
              <a:extLst>
                <a:ext uri="{FF2B5EF4-FFF2-40B4-BE49-F238E27FC236}">
                  <a16:creationId xmlns:a16="http://schemas.microsoft.com/office/drawing/2014/main" id="{B634EE46-7AE8-4FE9-9041-68163A42A60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23352698" y="10860042"/>
              <a:ext cx="2123620" cy="2071773"/>
            </a:xfrm>
            <a:prstGeom prst="ellipse">
              <a:avLst/>
            </a:prstGeom>
            <a:ln w="12700" cap="rnd">
              <a:solidFill>
                <a:srgbClr val="C8C6BD"/>
              </a:solidFill>
              <a:prstDash val="solid"/>
            </a:ln>
            <a:effectLst/>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8"/>
            <a:stretch>
              <a:fillRect/>
            </a:stretch>
          </p:blipFill>
          <p:spPr>
            <a:xfrm>
              <a:off x="15309562" y="11702078"/>
              <a:ext cx="1963855" cy="1909290"/>
            </a:xfrm>
            <a:prstGeom prst="ellipse">
              <a:avLst/>
            </a:prstGeom>
            <a:ln w="12700" cap="rnd">
              <a:solidFill>
                <a:srgbClr val="C8C6BD"/>
              </a:solidFill>
              <a:prstDash val="solid"/>
            </a:ln>
            <a:effectLst/>
          </p:spPr>
        </p:pic>
      </p:grpSp>
      <p:sp>
        <p:nvSpPr>
          <p:cNvPr id="163" name="Rectangle 162">
            <a:extLst>
              <a:ext uri="{FF2B5EF4-FFF2-40B4-BE49-F238E27FC236}">
                <a16:creationId xmlns:a16="http://schemas.microsoft.com/office/drawing/2014/main" id="{B6B0BC87-787F-45A8-9DBD-0528965F02C3}"/>
              </a:ext>
            </a:extLst>
          </p:cNvPr>
          <p:cNvSpPr/>
          <p:nvPr/>
        </p:nvSpPr>
        <p:spPr>
          <a:xfrm>
            <a:off x="17447037" y="5160826"/>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Generation &amp; Evolution</a:t>
            </a:r>
          </a:p>
        </p:txBody>
      </p:sp>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a:off x="20596656" y="5812299"/>
            <a:ext cx="0" cy="8944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927626" y="7395755"/>
            <a:ext cx="6427395" cy="2108534"/>
            <a:chOff x="583371" y="5649225"/>
            <a:chExt cx="6597855" cy="2108534"/>
          </a:xfrm>
        </p:grpSpPr>
        <p:sp>
          <p:nvSpPr>
            <p:cNvPr id="55" name="TextBox 54">
              <a:extLst>
                <a:ext uri="{FF2B5EF4-FFF2-40B4-BE49-F238E27FC236}">
                  <a16:creationId xmlns:a16="http://schemas.microsoft.com/office/drawing/2014/main" id="{B81AF20B-2097-46B3-9BA3-3DB822EE062A}"/>
                </a:ext>
              </a:extLst>
            </p:cNvPr>
            <p:cNvSpPr txBox="1"/>
            <p:nvPr/>
          </p:nvSpPr>
          <p:spPr>
            <a:xfrm>
              <a:off x="1308256" y="5714529"/>
              <a:ext cx="587297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b="1"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587424" y="564922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83371" y="5668382"/>
              <a:ext cx="2115467" cy="20893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1042286" y="9966596"/>
            <a:ext cx="5596683" cy="2047456"/>
            <a:chOff x="935803" y="7895325"/>
            <a:chExt cx="5596683" cy="2047456"/>
          </a:xfrm>
        </p:grpSpPr>
        <p:sp>
          <p:nvSpPr>
            <p:cNvPr id="13" name="TextBox 12">
              <a:extLst>
                <a:ext uri="{FF2B5EF4-FFF2-40B4-BE49-F238E27FC236}">
                  <a16:creationId xmlns:a16="http://schemas.microsoft.com/office/drawing/2014/main" id="{141464E2-B99B-49C7-B397-04671016CD55}"/>
                </a:ext>
              </a:extLst>
            </p:cNvPr>
            <p:cNvSpPr txBox="1"/>
            <p:nvPr/>
          </p:nvSpPr>
          <p:spPr>
            <a:xfrm>
              <a:off x="1580019" y="7895325"/>
              <a:ext cx="495246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5803" y="7911193"/>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7" name="Group 16">
            <a:extLst>
              <a:ext uri="{FF2B5EF4-FFF2-40B4-BE49-F238E27FC236}">
                <a16:creationId xmlns:a16="http://schemas.microsoft.com/office/drawing/2014/main" id="{8CD50503-C3CA-4FFD-A156-C569A95C4EC0}"/>
              </a:ext>
            </a:extLst>
          </p:cNvPr>
          <p:cNvGrpSpPr/>
          <p:nvPr/>
        </p:nvGrpSpPr>
        <p:grpSpPr>
          <a:xfrm>
            <a:off x="8127969" y="7030005"/>
            <a:ext cx="5503409" cy="2107597"/>
            <a:chOff x="12273806" y="7886384"/>
            <a:chExt cx="5503409" cy="2107597"/>
          </a:xfrm>
        </p:grpSpPr>
        <p:sp>
          <p:nvSpPr>
            <p:cNvPr id="15" name="TextBox 14">
              <a:extLst>
                <a:ext uri="{FF2B5EF4-FFF2-40B4-BE49-F238E27FC236}">
                  <a16:creationId xmlns:a16="http://schemas.microsoft.com/office/drawing/2014/main" id="{0B7D6DB8-04B9-462C-B570-D043F1DCBEB5}"/>
                </a:ext>
              </a:extLst>
            </p:cNvPr>
            <p:cNvSpPr txBox="1"/>
            <p:nvPr/>
          </p:nvSpPr>
          <p:spPr>
            <a:xfrm>
              <a:off x="12940296" y="8025507"/>
              <a:ext cx="483691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12273806" y="7886384"/>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3359" t="2058" r="3621" b="3251"/>
            <a:stretch/>
          </p:blipFill>
          <p:spPr>
            <a:xfrm>
              <a:off x="12322767" y="7921329"/>
              <a:ext cx="2089110" cy="20726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2" name="Group 21">
            <a:extLst>
              <a:ext uri="{FF2B5EF4-FFF2-40B4-BE49-F238E27FC236}">
                <a16:creationId xmlns:a16="http://schemas.microsoft.com/office/drawing/2014/main" id="{70205C91-5801-4B5F-8A6A-71F2FA19FCB8}"/>
              </a:ext>
            </a:extLst>
          </p:cNvPr>
          <p:cNvGrpSpPr/>
          <p:nvPr/>
        </p:nvGrpSpPr>
        <p:grpSpPr>
          <a:xfrm>
            <a:off x="883468" y="12242956"/>
            <a:ext cx="5967984" cy="2089759"/>
            <a:chOff x="12193708" y="10215985"/>
            <a:chExt cx="5967984" cy="2089759"/>
          </a:xfrm>
        </p:grpSpPr>
        <p:sp>
          <p:nvSpPr>
            <p:cNvPr id="51" name="TextBox 50">
              <a:extLst>
                <a:ext uri="{FF2B5EF4-FFF2-40B4-BE49-F238E27FC236}">
                  <a16:creationId xmlns:a16="http://schemas.microsoft.com/office/drawing/2014/main" id="{7DBFB692-F2B8-4267-A64A-C1F751502B4B}"/>
                </a:ext>
              </a:extLst>
            </p:cNvPr>
            <p:cNvSpPr txBox="1"/>
            <p:nvPr/>
          </p:nvSpPr>
          <p:spPr>
            <a:xfrm>
              <a:off x="12890483" y="10300819"/>
              <a:ext cx="527120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12193708" y="1021598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217582" y="10217652"/>
              <a:ext cx="2085669" cy="2085669"/>
            </a:xfrm>
            <a:prstGeom prst="ellipse">
              <a:avLst/>
            </a:prstGeom>
            <a:ln w="63500" cap="rnd">
              <a:noFill/>
            </a:ln>
            <a:effectLst/>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8006563" y="9811302"/>
            <a:ext cx="6169026" cy="2089759"/>
            <a:chOff x="12297974" y="12417321"/>
            <a:chExt cx="6169026" cy="2089759"/>
          </a:xfrm>
        </p:grpSpPr>
        <p:sp>
          <p:nvSpPr>
            <p:cNvPr id="44" name="TextBox 43">
              <a:extLst>
                <a:ext uri="{FF2B5EF4-FFF2-40B4-BE49-F238E27FC236}">
                  <a16:creationId xmlns:a16="http://schemas.microsoft.com/office/drawing/2014/main" id="{1D09BA36-3C58-4C50-B2A5-D046A80DEBC8}"/>
                </a:ext>
              </a:extLst>
            </p:cNvPr>
            <p:cNvSpPr txBox="1"/>
            <p:nvPr/>
          </p:nvSpPr>
          <p:spPr>
            <a:xfrm>
              <a:off x="13000353" y="12484241"/>
              <a:ext cx="546664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Brenda Mezquitic</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2297974" y="12417321"/>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2312666" y="12421715"/>
              <a:ext cx="2083054" cy="2085365"/>
            </a:xfrm>
            <a:prstGeom prst="ellipse">
              <a:avLst/>
            </a:prstGeom>
            <a:ln w="63500" cap="rnd">
              <a:noFill/>
            </a:ln>
            <a:effectLst/>
          </p:spPr>
        </p:pic>
      </p:gr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4"/>
          <a:stretch>
            <a:fillRect/>
          </a:stretch>
        </p:blipFill>
        <p:spPr>
          <a:xfrm>
            <a:off x="15715002" y="9367031"/>
            <a:ext cx="2074357" cy="2074357"/>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5"/>
          <a:srcRect l="8650" t="74728" r="88473" b="14315"/>
          <a:stretch/>
        </p:blipFill>
        <p:spPr>
          <a:xfrm>
            <a:off x="23940297" y="8757469"/>
            <a:ext cx="2062888" cy="1946971"/>
          </a:xfrm>
          <a:prstGeom prst="ellipse">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1407</Words>
  <Application>Microsoft Office PowerPoint</Application>
  <PresentationFormat>Custom</PresentationFormat>
  <Paragraphs>411</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2019-04-04T19:18:02Z</dcterms:modified>
</cp:coreProperties>
</file>